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0.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8.xml" ContentType="application/vnd.openxmlformats-officedocument.presentationml.slideMaster+xml"/>
  <Override PartName="/ppt/slideMasters/slideMaster16.xml" ContentType="application/vnd.openxmlformats-officedocument.presentationml.slideMaster+xml"/>
  <Override PartName="/ppt/slideMasters/slideMaster27.xml" ContentType="application/vnd.openxmlformats-officedocument.presentationml.slideMaster+xml"/>
  <Override PartName="/ppt/slideMasters/slideMaster26.xml" ContentType="application/vnd.openxmlformats-officedocument.presentationml.slideMaster+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_rels/slideMaster16.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9.xml.rels" ContentType="application/vnd.openxmlformats-package.relationships+xml"/>
  <Override PartName="/ppt/slideMasters/_rels/slideMaster23.xml.rels" ContentType="application/vnd.openxmlformats-package.relationships+xml"/>
  <Override PartName="/ppt/slideMasters/_rels/slideMaster17.xml.rels" ContentType="application/vnd.openxmlformats-package.relationships+xml"/>
  <Override PartName="/ppt/slideMasters/_rels/slideMaster7.xml.rels" ContentType="application/vnd.openxmlformats-package.relationships+xml"/>
  <Override PartName="/ppt/slideMasters/_rels/slideMaster21.xml.rels" ContentType="application/vnd.openxmlformats-package.relationships+xml"/>
  <Override PartName="/ppt/slideMasters/_rels/slideMaster24.xml.rels" ContentType="application/vnd.openxmlformats-package.relationships+xml"/>
  <Override PartName="/ppt/slideMasters/_rels/slideMaster18.xml.rels" ContentType="application/vnd.openxmlformats-package.relationships+xml"/>
  <Override PartName="/ppt/slideMasters/_rels/slideMaster8.xml.rels" ContentType="application/vnd.openxmlformats-package.relationships+xml"/>
  <Override PartName="/ppt/slideMasters/_rels/slideMaster22.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26.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3.xml.rels" ContentType="application/vnd.openxmlformats-package.relationships+xml"/>
  <Override PartName="/ppt/slideMasters/_rels/slideMaster14.xml.rels" ContentType="application/vnd.openxmlformats-package.relationships+xml"/>
  <Override PartName="/ppt/slideMasters/_rels/slideMaster12.xml.rels" ContentType="application/vnd.openxmlformats-package.relationships+xml"/>
  <Override PartName="/ppt/slideMasters/_rels/slideMaster27.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8.xml.rels" ContentType="application/vnd.openxmlformats-package.relationships+xml"/>
  <Override PartName="/ppt/slideMasters/slideMaster17.xml" ContentType="application/vnd.openxmlformats-officedocument.presentationml.slideMaster+xml"/>
  <Override PartName="/ppt/theme/theme9.xml" ContentType="application/vnd.openxmlformats-officedocument.theme+xml"/>
  <Override PartName="/ppt/theme/theme27.xml" ContentType="application/vnd.openxmlformats-officedocument.theme+xml"/>
  <Override PartName="/ppt/theme/theme8.xml" ContentType="application/vnd.openxmlformats-officedocument.theme+xml"/>
  <Override PartName="/ppt/theme/theme26.xml" ContentType="application/vnd.openxmlformats-officedocument.theme+xml"/>
  <Override PartName="/ppt/theme/theme13.xml" ContentType="application/vnd.openxmlformats-officedocument.theme+xml"/>
  <Override PartName="/ppt/theme/theme7.xml" ContentType="application/vnd.openxmlformats-officedocument.theme+xml"/>
  <Override PartName="/ppt/theme/theme25.xml" ContentType="application/vnd.openxmlformats-officedocument.theme+xml"/>
  <Override PartName="/ppt/theme/theme12.xml" ContentType="application/vnd.openxmlformats-officedocument.theme+xml"/>
  <Override PartName="/ppt/theme/theme6.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5.xml" ContentType="application/vnd.openxmlformats-officedocument.theme+xml"/>
  <Override PartName="/ppt/theme/theme23.xml" ContentType="application/vnd.openxmlformats-officedocument.theme+xml"/>
  <Override PartName="/ppt/theme/theme10.xml" ContentType="application/vnd.openxmlformats-officedocument.theme+xml"/>
  <Override PartName="/ppt/theme/theme4.xml" ContentType="application/vnd.openxmlformats-officedocument.theme+xml"/>
  <Override PartName="/ppt/theme/theme22.xml" ContentType="application/vnd.openxmlformats-officedocument.theme+xml"/>
  <Override PartName="/ppt/theme/theme29.xml" ContentType="application/vnd.openxmlformats-officedocument.theme+xml"/>
  <Override PartName="/ppt/theme/theme28.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7.xml" ContentType="application/vnd.openxmlformats-officedocument.theme+xml"/>
  <Override PartName="/ppt/theme/theme1.xml" ContentType="application/vnd.openxmlformats-officedocument.theme+xml"/>
  <Override PartName="/ppt/theme/theme20.xml" ContentType="application/vnd.openxmlformats-officedocument.theme+xml"/>
  <Override PartName="/ppt/theme/theme2.xml" ContentType="application/vnd.openxmlformats-officedocument.theme+xml"/>
  <Override PartName="/ppt/theme/theme18.xml" ContentType="application/vnd.openxmlformats-officedocument.theme+xml"/>
  <Override PartName="/ppt/theme/theme21.xml" ContentType="application/vnd.openxmlformats-officedocument.theme+xml"/>
  <Override PartName="/ppt/theme/theme3.xml" ContentType="application/vnd.openxmlformats-officedocument.theme+xml"/>
  <Override PartName="/ppt/theme/theme19.xml" ContentType="application/vnd.openxmlformats-officedocument.them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5.xml" ContentType="application/vnd.openxmlformats-officedocument.presentationml.notesSlide+xml"/>
  <Override PartName="/ppt/notesSlides/notesSlide37.xml" ContentType="application/vnd.openxmlformats-officedocument.presentationml.notesSlide+xml"/>
  <Override PartName="/ppt/notesSlides/notesSlide63.xml" ContentType="application/vnd.openxmlformats-officedocument.presentationml.notesSlide+xml"/>
  <Override PartName="/ppt/notesSlides/_rels/notesSlide23.xml.rels" ContentType="application/vnd.openxmlformats-package.relationships+xml"/>
  <Override PartName="/ppt/notesSlides/_rels/notesSlide58.xml.rels" ContentType="application/vnd.openxmlformats-package.relationships+xml"/>
  <Override PartName="/ppt/notesSlides/_rels/notesSlide30.xml.rels" ContentType="application/vnd.openxmlformats-package.relationships+xml"/>
  <Override PartName="/ppt/notesSlides/_rels/notesSlide45.xml.rels" ContentType="application/vnd.openxmlformats-package.relationships+xml"/>
  <Override PartName="/ppt/notesSlides/_rels/notesSlide56.xml.rels" ContentType="application/vnd.openxmlformats-package.relationships+xml"/>
  <Override PartName="/ppt/notesSlides/_rels/notesSlide59.xml.rels" ContentType="application/vnd.openxmlformats-package.relationships+xml"/>
  <Override PartName="/ppt/notesSlides/_rels/notesSlide60.xml.rels" ContentType="application/vnd.openxmlformats-package.relationships+xml"/>
  <Override PartName="/ppt/notesSlides/_rels/notesSlide62.xml.rels" ContentType="application/vnd.openxmlformats-package.relationships+xml"/>
  <Override PartName="/ppt/notesSlides/_rels/notesSlide57.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_rels/notesSlide53.xml.rels" ContentType="application/vnd.openxmlformats-package.relationships+xml"/>
  <Override PartName="/ppt/notesSlides/_rels/notesSlide51.xml.rels" ContentType="application/vnd.openxmlformats-package.relationships+xml"/>
  <Override PartName="/ppt/notesSlides/_rels/notesSlide31.xml.rels" ContentType="application/vnd.openxmlformats-package.relationships+xml"/>
  <Override PartName="/ppt/notesSlides/_rels/notesSlide37.xml.rels" ContentType="application/vnd.openxmlformats-package.relationships+xml"/>
  <Override PartName="/ppt/notesSlides/_rels/notesSlide63.xml.rels" ContentType="application/vnd.openxmlformats-package.relationships+xml"/>
  <Override PartName="/ppt/notesSlides/_rels/notesSlide34.xml.rels" ContentType="application/vnd.openxmlformats-package.relationships+xml"/>
  <Override PartName="/ppt/notesSlides/_rels/notesSlide50.xml.rels" ContentType="application/vnd.openxmlformats-package.relationships+xml"/>
  <Override PartName="/ppt/notesSlides/_rels/notesSlide32.xml.rels" ContentType="application/vnd.openxmlformats-package.relationships+xml"/>
  <Override PartName="/ppt/notesSlides/_rels/notesSlide55.xml.rels" ContentType="application/vnd.openxmlformats-package.relationships+xml"/>
  <Override PartName="/ppt/notesSlides/_rels/notesSlide52.xml.rels" ContentType="application/vnd.openxmlformats-package.relationships+xml"/>
  <Override PartName="/ppt/notesSlides/_rels/notesSlide67.xml.rels" ContentType="application/vnd.openxmlformats-package.relationships+xml"/>
  <Override PartName="/ppt/notesSlides/_rels/notesSlide61.xml.rels" ContentType="application/vnd.openxmlformats-package.relationships+xml"/>
  <Override PartName="/ppt/notesSlides/_rels/notesSlide54.xml.rels" ContentType="application/vnd.openxmlformats-package.relationships+xml"/>
  <Override PartName="/ppt/notesSlides/notesSlide34.xml" ContentType="application/vnd.openxmlformats-officedocument.presentationml.notesSlide+xml"/>
  <Override PartName="/ppt/notesSlides/notesSlide60.xml" ContentType="application/vnd.openxmlformats-officedocument.presentationml.notesSlide+xml"/>
  <Override PartName="/ppt/notesSlides/notesSlide32.xml" ContentType="application/vnd.openxmlformats-officedocument.presentationml.notesSlide+xml"/>
  <Override PartName="/ppt/notesSlides/notesSlide55.xml" ContentType="application/vnd.openxmlformats-officedocument.presentationml.notesSlide+xml"/>
  <Override PartName="/ppt/notesSlides/notesSlide31.xml" ContentType="application/vnd.openxmlformats-officedocument.presentationml.notesSlide+xml"/>
  <Override PartName="/ppt/notesSlides/notesSlide67.xml" ContentType="application/vnd.openxmlformats-officedocument.presentationml.notesSlide+xml"/>
  <Override PartName="/ppt/notesSlides/notesSlide30.xml" ContentType="application/vnd.openxmlformats-officedocument.presentationml.notesSlide+xml"/>
  <Override PartName="/ppt/notesSlides/notesSlide54.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23.xml" ContentType="application/vnd.openxmlformats-officedocument.presentationml.notesSlide+xml"/>
  <Override PartName="/ppt/notesSlides/notesSlide58.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6.png" ContentType="image/png"/>
  <Override PartName="/ppt/media/image105.png" ContentType="image/png"/>
  <Override PartName="/ppt/media/image33.png" ContentType="image/png"/>
  <Override PartName="/ppt/media/image128.png" ContentType="image/png"/>
  <Override PartName="/ppt/media/hdphoto1.wdp" ContentType="image/vnd.ms-photo"/>
  <Override PartName="/ppt/media/image108.png" ContentType="image/png"/>
  <Override PartName="/ppt/media/image11.png" ContentType="image/png"/>
  <Override PartName="/ppt/media/image5.png" ContentType="image/png"/>
  <Override PartName="/ppt/media/image127.png" ContentType="image/png"/>
  <Override PartName="/ppt/media/image30.png" ContentType="image/png"/>
  <Override PartName="/ppt/media/image8.png" ContentType="image/png"/>
  <Override PartName="/ppt/media/image17.png" ContentType="image/png"/>
  <Override PartName="/ppt/media/image85.png" ContentType="image/png"/>
  <Override PartName="/ppt/media/image38.png" ContentType="image/png"/>
  <Override PartName="/ppt/media/image4.png" ContentType="image/png"/>
  <Override PartName="/ppt/media/image34.png" ContentType="image/png"/>
  <Override PartName="/ppt/media/image35.png" ContentType="image/png"/>
  <Override PartName="/ppt/media/image107.png" ContentType="image/png"/>
  <Override PartName="/ppt/media/image10.png" ContentType="image/png"/>
  <Override PartName="/ppt/media/image6.png" ContentType="image/png"/>
  <Override PartName="/ppt/media/image18.png" ContentType="image/png"/>
  <Override PartName="/ppt/media/image86.png" ContentType="image/png"/>
  <Override PartName="/ppt/media/image31.png" ContentType="image/png"/>
  <Override PartName="/ppt/media/image9.png" ContentType="image/png"/>
  <Override PartName="/ppt/media/image36.png" ContentType="image/png"/>
  <Override PartName="/ppt/media/image7.png" ContentType="image/png"/>
  <Override PartName="/ppt/media/image16.png" ContentType="image/png"/>
  <Override PartName="/ppt/media/image84.png" ContentType="image/png"/>
  <Override PartName="/ppt/media/image37.png" ContentType="image/png"/>
  <Override PartName="/ppt/media/image109.png" ContentType="image/png"/>
  <Override PartName="/ppt/media/image129.png" ContentType="image/png"/>
  <Override PartName="/ppt/media/image32.png" ContentType="image/png"/>
  <Override PartName="/ppt/media/image40.png" ContentType="image/png"/>
  <Override PartName="/ppt/media/image137.png" ContentType="image/png"/>
  <Override PartName="/ppt/media/image47.png" ContentType="image/png"/>
  <Override PartName="/ppt/media/image133.png" ContentType="image/png"/>
  <Override PartName="/ppt/media/image41.png" ContentType="image/png"/>
  <Override PartName="/ppt/media/image138.png" ContentType="image/png"/>
  <Override PartName="/ppt/media/image39.png" ContentType="image/png"/>
  <Override PartName="/ppt/media/image48.png" ContentType="image/png"/>
  <Override PartName="/ppt/media/image134.png" ContentType="image/png"/>
  <Override PartName="/ppt/media/image42.png" ContentType="image/png"/>
  <Override PartName="/ppt/media/image139.png" ContentType="image/png"/>
  <Override PartName="/ppt/media/image49.png" ContentType="image/png"/>
  <Override PartName="/ppt/media/image100.png" ContentType="image/png"/>
  <Override PartName="/ppt/media/image135.png" ContentType="image/png"/>
  <Override PartName="/ppt/media/image43.png" ContentType="image/png"/>
  <Override PartName="/ppt/media/image136.png" ContentType="image/png"/>
  <Override PartName="/ppt/media/image130.png" ContentType="image/png"/>
  <Override PartName="/ppt/media/image79.png" ContentType="image/png"/>
  <Override PartName="/ppt/media/image44.png" ContentType="image/png"/>
  <Override PartName="/ppt/media/image131.png" ContentType="image/png"/>
  <Override PartName="/ppt/media/image45.png" ContentType="image/png"/>
  <Override PartName="/ppt/media/image132.png" ContentType="image/png"/>
  <Override PartName="/ppt/media/image46.png" ContentType="image/png"/>
  <Override PartName="/ppt/media/image56.png" ContentType="image/png"/>
  <Override PartName="/ppt/media/image55.png" ContentType="image/png"/>
  <Override PartName="/ppt/media/image140.png" ContentType="image/png"/>
  <Override PartName="/ppt/media/image89.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3.png" ContentType="image/png"/>
  <Override PartName="/ppt/media/image83.png" ContentType="image/png"/>
  <Override PartName="/ppt/media/image15.png" ContentType="image/png"/>
  <Override PartName="/ppt/media/image12.png" ContentType="image/png"/>
  <Override PartName="/ppt/media/image80.png" ContentType="image/png"/>
  <Override PartName="/ppt/media/image94.png" ContentType="image/png"/>
  <Override PartName="/ppt/media/image26.png" ContentType="image/png"/>
  <Override PartName="/ppt/media/image2.png" ContentType="image/png"/>
  <Override PartName="/ppt/media/image82.png" ContentType="image/png"/>
  <Override PartName="/ppt/media/image14.png" ContentType="image/png"/>
  <Override PartName="/ppt/media/image93.png" ContentType="image/png"/>
  <Override PartName="/ppt/media/image25.png" ContentType="image/png"/>
  <Override PartName="/ppt/media/image1.png" ContentType="image/png"/>
  <Override PartName="/ppt/media/image81.png" ContentType="image/png"/>
  <Override PartName="/ppt/media/image13.png" ContentType="image/png"/>
  <Override PartName="/ppt/media/image92.png" ContentType="image/png"/>
  <Override PartName="/ppt/media/image24.png" ContentType="image/pn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9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59.png" ContentType="image/png"/>
  <Override PartName="/ppt/media/image110.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120.png" ContentType="image/png"/>
  <Override PartName="/ppt/media/image70.png" ContentType="image/png"/>
  <Override PartName="/ppt/media/image71.png" ContentType="image/png"/>
  <Override PartName="/ppt/media/image72.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19.png" ContentType="image/png"/>
  <Override PartName="/ppt/media/image87.png" ContentType="image/png"/>
  <Override PartName="/ppt/media/image88.png" ContentType="image/png"/>
  <Override PartName="/ppt/media/image27.png" ContentType="image/png"/>
  <Override PartName="/ppt/media/image95.png" ContentType="image/png"/>
  <Override PartName="/ppt/media/image28.png" ContentType="image/png"/>
  <Override PartName="/ppt/media/image96.png" ContentType="image/png"/>
  <Override PartName="/ppt/media/image29.png" ContentType="image/png"/>
  <Override PartName="/ppt/media/image97.png" ContentType="image/png"/>
  <Override PartName="/ppt/media/image98.png" ContentType="image/png"/>
  <Override PartName="/ppt/media/image99.png" ContentType="image/png"/>
  <Override PartName="/ppt/media/image101.png" ContentType="image/png"/>
  <Override PartName="/ppt/media/image102.png" ContentType="image/png"/>
  <Override PartName="/ppt/media/image103.png" ContentType="image/png"/>
  <Override PartName="/ppt/media/image104.png" ContentType="image/png"/>
  <Override PartName="/ppt/slideLayouts/_rels/slideLayout334.xml.rels" ContentType="application/vnd.openxmlformats-package.relationships+xml"/>
  <Override PartName="/ppt/slideLayouts/_rels/slideLayout329.xml.rels" ContentType="application/vnd.openxmlformats-package.relationships+xml"/>
  <Override PartName="/ppt/slideLayouts/_rels/slideLayout153.xml.rels" ContentType="application/vnd.openxmlformats-package.relationships+xml"/>
  <Override PartName="/ppt/slideLayouts/_rels/slideLayout152.xml.rels" ContentType="application/vnd.openxmlformats-package.relationships+xml"/>
  <Override PartName="/ppt/slideLayouts/_rels/slideLayout151.xml.rels" ContentType="application/vnd.openxmlformats-package.relationships+xml"/>
  <Override PartName="/ppt/slideLayouts/_rels/slideLayout150.xml.rels" ContentType="application/vnd.openxmlformats-package.relationships+xml"/>
  <Override PartName="/ppt/slideLayouts/_rels/slideLayout324.xml.rels" ContentType="application/vnd.openxmlformats-package.relationships+xml"/>
  <Override PartName="/ppt/slideLayouts/_rels/slideLayout319.xml.rels" ContentType="application/vnd.openxmlformats-package.relationships+xml"/>
  <Override PartName="/ppt/slideLayouts/_rels/slideLayout298.xml.rels" ContentType="application/vnd.openxmlformats-package.relationships+xml"/>
  <Override PartName="/ppt/slideLayouts/_rels/slideLayout323.xml.rels" ContentType="application/vnd.openxmlformats-package.relationships+xml"/>
  <Override PartName="/ppt/slideLayouts/_rels/slideLayout318.xml.rels" ContentType="application/vnd.openxmlformats-package.relationships+xml"/>
  <Override PartName="/ppt/slideLayouts/_rels/slideLayout297.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314.xml.rels" ContentType="application/vnd.openxmlformats-package.relationships+xml"/>
  <Override PartName="/ppt/slideLayouts/_rels/slideLayout293.xml.rels" ContentType="application/vnd.openxmlformats-package.relationships+xml"/>
  <Override PartName="/ppt/slideLayouts/_rels/slideLayout288.xml.rels" ContentType="application/vnd.openxmlformats-package.relationships+xml"/>
  <Override PartName="/ppt/slideLayouts/_rels/slideLayout158.xml.rels" ContentType="application/vnd.openxmlformats-package.relationships+xml"/>
  <Override PartName="/ppt/slideLayouts/_rels/slideLayout262.xml.rels" ContentType="application/vnd.openxmlformats-package.relationships+xml"/>
  <Override PartName="/ppt/slideLayouts/_rels/slideLayout313.xml.rels" ContentType="application/vnd.openxmlformats-package.relationships+xml"/>
  <Override PartName="/ppt/slideLayouts/_rels/slideLayout287.xml.rels" ContentType="application/vnd.openxmlformats-package.relationships+xml"/>
  <Override PartName="/ppt/slideLayouts/_rels/slideLayout308.xml.rels" ContentType="application/vnd.openxmlformats-package.relationships+xml"/>
  <Override PartName="/ppt/slideLayouts/_rels/slideLayout292.xml.rels" ContentType="application/vnd.openxmlformats-package.relationships+xml"/>
  <Override PartName="/ppt/slideLayouts/_rels/slideLayout157.xml.rels" ContentType="application/vnd.openxmlformats-package.relationships+xml"/>
  <Override PartName="/ppt/slideLayouts/_rels/slideLayout261.xml.rels" ContentType="application/vnd.openxmlformats-package.relationships+xml"/>
  <Override PartName="/ppt/slideLayouts/_rels/slideLayout312.xml.rels" ContentType="application/vnd.openxmlformats-package.relationships+xml"/>
  <Override PartName="/ppt/slideLayouts/_rels/slideLayout291.xml.rels" ContentType="application/vnd.openxmlformats-package.relationships+xml"/>
  <Override PartName="/ppt/slideLayouts/_rels/slideLayout286.xml.rels" ContentType="application/vnd.openxmlformats-package.relationships+xml"/>
  <Override PartName="/ppt/slideLayouts/_rels/slideLayout307.xml.rels" ContentType="application/vnd.openxmlformats-package.relationships+xml"/>
  <Override PartName="/ppt/slideLayouts/_rels/slideLayout283.xml.rels" ContentType="application/vnd.openxmlformats-package.relationships+xml"/>
  <Override PartName="/ppt/slideLayouts/_rels/slideLayout304.xml.rels" ContentType="application/vnd.openxmlformats-package.relationships+xml"/>
  <Override PartName="/ppt/slideLayouts/_rels/slideLayout136.xml.rels" ContentType="application/vnd.openxmlformats-package.relationships+xml"/>
  <Override PartName="/ppt/slideLayouts/_rels/slideLayout20.xml.rels" ContentType="application/vnd.openxmlformats-package.relationships+xml"/>
  <Override PartName="/ppt/slideLayouts/_rels/slideLayout280.xml.rels" ContentType="application/vnd.openxmlformats-package.relationships+xml"/>
  <Override PartName="/ppt/slideLayouts/_rels/slideLayout301.xml.rels" ContentType="application/vnd.openxmlformats-package.relationships+xml"/>
  <Override PartName="/ppt/slideLayouts/_rels/slideLayout275.xml.rels" ContentType="application/vnd.openxmlformats-package.relationships+xml"/>
  <Override PartName="/ppt/slideLayouts/_rels/slideLayout133.xml.rels" ContentType="application/vnd.openxmlformats-package.relationships+xml"/>
  <Override PartName="/ppt/slideLayouts/_rels/slideLayout128.xml.rels" ContentType="application/vnd.openxmlformats-package.relationships+xml"/>
  <Override PartName="/ppt/slideLayouts/_rels/slideLayout132.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295.xml.rels" ContentType="application/vnd.openxmlformats-package.relationships+xml"/>
  <Override PartName="/ppt/slideLayouts/_rels/slideLayout321.xml.rels" ContentType="application/vnd.openxmlformats-package.relationships+xml"/>
  <Override PartName="/ppt/slideLayouts/_rels/slideLayout316.xml.rels" ContentType="application/vnd.openxmlformats-package.relationships+xml"/>
  <Override PartName="/ppt/slideLayouts/_rels/slideLayout148.xml.rels" ContentType="application/vnd.openxmlformats-package.relationships+xml"/>
  <Override PartName="/ppt/slideLayouts/_rels/slideLayout303.xml.rels" ContentType="application/vnd.openxmlformats-package.relationships+xml"/>
  <Override PartName="/ppt/slideLayouts/_rels/slideLayout296.xml.rels" ContentType="application/vnd.openxmlformats-package.relationships+xml"/>
  <Override PartName="/ppt/slideLayouts/_rels/slideLayout317.xml.rels" ContentType="application/vnd.openxmlformats-package.relationships+xml"/>
  <Override PartName="/ppt/slideLayouts/_rels/slideLayout322.xml.rels" ContentType="application/vnd.openxmlformats-package.relationships+xml"/>
  <Override PartName="/ppt/slideLayouts/_rels/slideLayout149.xml.rels" ContentType="application/vnd.openxmlformats-package.relationships+xml"/>
  <Override PartName="/ppt/slideLayouts/_rels/slideLayout33.xml.rels" ContentType="application/vnd.openxmlformats-package.relationships+xml"/>
  <Override PartName="/ppt/slideLayouts/_rels/slideLayout201.xml.rels" ContentType="application/vnd.openxmlformats-package.relationships+xml"/>
  <Override PartName="/ppt/slideLayouts/_rels/slideLayout175.xml.rels" ContentType="application/vnd.openxmlformats-package.relationships+xml"/>
  <Override PartName="/ppt/slideLayouts/_rels/slideLayout155.xml.rels" ContentType="application/vnd.openxmlformats-package.relationships+xml"/>
  <Override PartName="/ppt/slideLayouts/_rels/slideLayout160.xml.rels" ContentType="application/vnd.openxmlformats-package.relationships+xml"/>
  <Override PartName="/ppt/slideLayouts/_rels/slideLayout51.xml.rels" ContentType="application/vnd.openxmlformats-package.relationships+xml"/>
  <Override PartName="/ppt/slideLayouts/_rels/slideLayout154.xml.rels" ContentType="application/vnd.openxmlformats-package.relationships+xml"/>
  <Override PartName="/ppt/slideLayouts/_rels/slideLayout50.xml.rels" ContentType="application/vnd.openxmlformats-package.relationships+xml"/>
  <Override PartName="/ppt/slideLayouts/_rels/slideLayout290.xml.rels" ContentType="application/vnd.openxmlformats-package.relationships+xml"/>
  <Override PartName="/ppt/slideLayouts/_rels/slideLayout285.xml.rels" ContentType="application/vnd.openxmlformats-package.relationships+xml"/>
  <Override PartName="/ppt/slideLayouts/_rels/slideLayout306.xml.rels" ContentType="application/vnd.openxmlformats-package.relationships+xml"/>
  <Override PartName="/ppt/slideLayouts/_rels/slideLayout311.xml.rels" ContentType="application/vnd.openxmlformats-package.relationships+xml"/>
  <Override PartName="/ppt/slideLayouts/_rels/slideLayout246.xml.rels" ContentType="application/vnd.openxmlformats-package.relationships+xml"/>
  <Override PartName="/ppt/slideLayouts/_rels/slideLayout251.xml.rels" ContentType="application/vnd.openxmlformats-package.relationships+xml"/>
  <Override PartName="/ppt/slideLayouts/_rels/slideLayout109.xml.rels" ContentType="application/vnd.openxmlformats-package.relationships+xml"/>
  <Override PartName="/ppt/slideLayouts/_rels/slideLayout192.xml.rels" ContentType="application/vnd.openxmlformats-package.relationships+xml"/>
  <Override PartName="/ppt/slideLayouts/_rels/slideLayout213.xml.rels" ContentType="application/vnd.openxmlformats-package.relationships+xml"/>
  <Override PartName="/ppt/slideLayouts/_rels/slideLayout144.xml.rels" ContentType="application/vnd.openxmlformats-package.relationships+xml"/>
  <Override PartName="/ppt/slideLayouts/_rels/slideLayout139.xml.rels" ContentType="application/vnd.openxmlformats-package.relationships+xml"/>
  <Override PartName="/ppt/slideLayouts/_rels/slideLayout247.xml.rels" ContentType="application/vnd.openxmlformats-package.relationships+xml"/>
  <Override PartName="/ppt/slideLayouts/_rels/slideLayout252.xml.rels" ContentType="application/vnd.openxmlformats-package.relationships+xml"/>
  <Override PartName="/ppt/slideLayouts/_rels/slideLayout40.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82.xml.rels" ContentType="application/vnd.openxmlformats-package.relationships+xml"/>
  <Override PartName="/ppt/slideLayouts/_rels/slideLayout224.xml.rels" ContentType="application/vnd.openxmlformats-package.relationships+xml"/>
  <Override PartName="/ppt/slideLayouts/_rels/slideLayout121.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244.xml.rels" ContentType="application/vnd.openxmlformats-package.relationships+xml"/>
  <Override PartName="/ppt/slideLayouts/_rels/slideLayout258.xml.rels" ContentType="application/vnd.openxmlformats-package.relationships+xml"/>
  <Override PartName="/ppt/slideLayouts/_rels/slideLayout26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66.xml.rels" ContentType="application/vnd.openxmlformats-package.relationships+xml"/>
  <Override PartName="/ppt/slideLayouts/_rels/slideLayout15.xml.rels" ContentType="application/vnd.openxmlformats-package.relationships+xml"/>
  <Override PartName="/ppt/slideLayouts/_rels/slideLayout273.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119.xml.rels" ContentType="application/vnd.openxmlformats-package.relationships+xml"/>
  <Override PartName="/ppt/slideLayouts/_rels/slideLayout223.xml.rels" ContentType="application/vnd.openxmlformats-package.relationships+xml"/>
  <Override PartName="/ppt/slideLayouts/_rels/slideLayout120.xml.rels" ContentType="application/vnd.openxmlformats-package.relationships+xml"/>
  <Override PartName="/ppt/slideLayouts/_rels/slideLayout115.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278.xml.rels" ContentType="application/vnd.openxmlformats-package.relationships+xml"/>
  <Override PartName="/ppt/slideLayouts/_rels/slideLayout27.xml.rels" ContentType="application/vnd.openxmlformats-package.relationships+xml"/>
  <Override PartName="/ppt/slideLayouts/_rels/slideLayout104.xml.rels" ContentType="application/vnd.openxmlformats-package.relationships+xml"/>
  <Override PartName="/ppt/slideLayouts/_rels/slideLayout86.xml.rels" ContentType="application/vnd.openxmlformats-package.relationships+xml"/>
  <Override PartName="/ppt/slideLayouts/_rels/slideLayout91.xml.rels" ContentType="application/vnd.openxmlformats-package.relationships+xml"/>
  <Override PartName="/ppt/slideLayouts/_rels/slideLayout52.xml.rels" ContentType="application/vnd.openxmlformats-package.relationships+xml"/>
  <Override PartName="/ppt/slideLayouts/_rels/slideLayout47.xml.rels" ContentType="application/vnd.openxmlformats-package.relationships+xml"/>
  <Override PartName="/ppt/slideLayouts/_rels/slideLayout284.xml.rels" ContentType="application/vnd.openxmlformats-package.relationships+xml"/>
  <Override PartName="/ppt/slideLayouts/_rels/slideLayout310.xml.rels" ContentType="application/vnd.openxmlformats-package.relationships+xml"/>
  <Override PartName="/ppt/slideLayouts/_rels/slideLayout305.xml.rels" ContentType="application/vnd.openxmlformats-package.relationships+xml"/>
  <Override PartName="/ppt/slideLayouts/_rels/slideLayout46.xml.rels" ContentType="application/vnd.openxmlformats-package.relationships+xml"/>
  <Override PartName="/ppt/slideLayouts/_rels/slideLayout103.xml.rels" ContentType="application/vnd.openxmlformats-package.relationships+xml"/>
  <Override PartName="/ppt/slideLayouts/_rels/slideLayout231.xml.rels" ContentType="application/vnd.openxmlformats-package.relationships+xml"/>
  <Override PartName="/ppt/slideLayouts/_rels/slideLayout232.xml.rels" ContentType="application/vnd.openxmlformats-package.relationships+xml"/>
  <Override PartName="/ppt/slideLayouts/_rels/slideLayout137.xml.rels" ContentType="application/vnd.openxmlformats-package.relationships+xml"/>
  <Override PartName="/ppt/slideLayouts/_rels/slideLayout21.xml.rels" ContentType="application/vnd.openxmlformats-package.relationships+xml"/>
  <Override PartName="/ppt/slideLayouts/_rels/slideLayout272.xml.rels" ContentType="application/vnd.openxmlformats-package.relationships+xml"/>
  <Override PartName="/ppt/slideLayouts/_rels/slideLayout125.xml.rels" ContentType="application/vnd.openxmlformats-package.relationships+xml"/>
  <Override PartName="/ppt/slideLayouts/_rels/slideLayout17.xml.rels" ContentType="application/vnd.openxmlformats-package.relationships+xml"/>
  <Override PartName="/ppt/slideLayouts/_rels/slideLayout268.xml.rels" ContentType="application/vnd.openxmlformats-package.relationships+xml"/>
  <Override PartName="/ppt/slideLayouts/_rels/slideLayout95.xml.rels" ContentType="application/vnd.openxmlformats-package.relationships+xml"/>
  <Override PartName="/ppt/slideLayouts/_rels/slideLayout207.xml.rels" ContentType="application/vnd.openxmlformats-package.relationships+xml"/>
  <Override PartName="/ppt/slideLayouts/_rels/slideLayout242.xml.rels" ContentType="application/vnd.openxmlformats-package.relationships+xml"/>
  <Override PartName="/ppt/slideLayouts/_rels/slideLayout237.xml.rels" ContentType="application/vnd.openxmlformats-package.relationships+xml"/>
  <Override PartName="/ppt/slideLayouts/_rels/slideLayout78.xml.rels" ContentType="application/vnd.openxmlformats-package.relationships+xml"/>
  <Override PartName="/ppt/slideLayouts/_rels/slideLayout336.xml.rels" ContentType="application/vnd.openxmlformats-package.relationships+xml"/>
  <Override PartName="/ppt/slideLayouts/_rels/slideLayout77.xml.rels" ContentType="application/vnd.openxmlformats-package.relationships+xml"/>
  <Override PartName="/ppt/slideLayouts/_rels/slideLayout210.xml.rels" ContentType="application/vnd.openxmlformats-package.relationships+xml"/>
  <Override PartName="/ppt/slideLayouts/_rels/slideLayout106.xml.rels" ContentType="application/vnd.openxmlformats-package.relationships+xml"/>
  <Override PartName="/ppt/slideLayouts/_rels/slideLayout97.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222.xml.rels" ContentType="application/vnd.openxmlformats-package.relationships+xml"/>
  <Override PartName="/ppt/slideLayouts/_rels/slideLayout221.xml.rels" ContentType="application/vnd.openxmlformats-package.relationships+xml"/>
  <Override PartName="/ppt/slideLayouts/_rels/slideLayout220.xml.rels" ContentType="application/vnd.openxmlformats-package.relationships+xml"/>
  <Override PartName="/ppt/slideLayouts/_rels/slideLayout67.xml.rels" ContentType="application/vnd.openxmlformats-package.relationships+xml"/>
  <Override PartName="/ppt/slideLayouts/_rels/slideLayout326.xml.rels" ContentType="application/vnd.openxmlformats-package.relationships+xml"/>
  <Override PartName="/ppt/slideLayouts/_rels/slideLayout126.xml.rels" ContentType="application/vnd.openxmlformats-package.relationships+xml"/>
  <Override PartName="/ppt/slideLayouts/_rels/slideLayout131.xml.rels" ContentType="application/vnd.openxmlformats-package.relationships+xml"/>
  <Override PartName="/ppt/slideLayouts/_rels/slideLayout234.xml.rels" ContentType="application/vnd.openxmlformats-package.relationships+xml"/>
  <Override PartName="/ppt/slideLayouts/_rels/slideLayout174.xml.rels" ContentType="application/vnd.openxmlformats-package.relationships+xml"/>
  <Override PartName="/ppt/slideLayouts/_rels/slideLayout69.xml.rels" ContentType="application/vnd.openxmlformats-package.relationships+xml"/>
  <Override PartName="/ppt/slideLayouts/_rels/slideLayout328.xml.rels" ContentType="application/vnd.openxmlformats-package.relationships+xml"/>
  <Override PartName="/ppt/slideLayouts/_rels/slideLayout90.xml.rels" ContentType="application/vnd.openxmlformats-package.relationships+xml"/>
  <Override PartName="/ppt/slideLayouts/_rels/slideLayout85.xml.rels" ContentType="application/vnd.openxmlformats-package.relationships+xml"/>
  <Override PartName="/ppt/slideLayouts/_rels/slideLayout236.xml.rels" ContentType="application/vnd.openxmlformats-package.relationships+xml"/>
  <Override PartName="/ppt/slideLayouts/_rels/slideLayout241.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267.xml.rels" ContentType="application/vnd.openxmlformats-package.relationships+xml"/>
  <Override PartName="/ppt/slideLayouts/_rels/slideLayout36.xml.rels" ContentType="application/vnd.openxmlformats-package.relationships+xml"/>
  <Override PartName="/ppt/slideLayouts/_rels/slideLayout41.xml.rels" ContentType="application/vnd.openxmlformats-package.relationships+xml"/>
  <Override PartName="/ppt/slideLayouts/_rels/slideLayout253.xml.rels" ContentType="application/vnd.openxmlformats-package.relationships+xml"/>
  <Override PartName="/ppt/slideLayouts/_rels/slideLayout248.xml.rels" ContentType="application/vnd.openxmlformats-package.relationships+xml"/>
  <Override PartName="/ppt/slideLayouts/_rels/slideLayout145.xml.rels" ContentType="application/vnd.openxmlformats-package.relationships+xml"/>
  <Override PartName="/ppt/slideLayouts/_rels/slideLayout79.xml.rels" ContentType="application/vnd.openxmlformats-package.relationships+xml"/>
  <Override PartName="/ppt/slideLayouts/_rels/slideLayout199.xml.rels" ContentType="application/vnd.openxmlformats-package.relationships+xml"/>
  <Override PartName="/ppt/slideLayouts/_rels/slideLayout83.xml.rels" ContentType="application/vnd.openxmlformats-package.relationships+xml"/>
  <Override PartName="/ppt/slideLayouts/_rels/slideLayout44.xml.rels" ContentType="application/vnd.openxmlformats-package.relationships+xml"/>
  <Override PartName="/ppt/slideLayouts/_rels/slideLayout256.xml.rels" ContentType="application/vnd.openxmlformats-package.relationships+xml"/>
  <Override PartName="/ppt/slideLayouts/_rels/slideLayout55.xml.rels" ContentType="application/vnd.openxmlformats-package.relationships+xml"/>
  <Override PartName="/ppt/slideLayouts/_rels/slideLayout263.xml.rels" ContentType="application/vnd.openxmlformats-package.relationships+xml"/>
  <Override PartName="/ppt/slideLayouts/_rels/slideLayout159.xml.rels" ContentType="application/vnd.openxmlformats-package.relationships+xml"/>
  <Override PartName="/ppt/slideLayouts/_rels/slideLayout62.xml.rels" ContentType="application/vnd.openxmlformats-package.relationships+xml"/>
  <Override PartName="/ppt/slideLayouts/_rels/slideLayout68.xml.rels" ContentType="application/vnd.openxmlformats-package.relationships+xml"/>
  <Override PartName="/ppt/slideLayouts/_rels/slideLayout327.xml.rels" ContentType="application/vnd.openxmlformats-package.relationships+xml"/>
  <Override PartName="/ppt/slideLayouts/_rels/slideLayout63.xml.rels" ContentType="application/vnd.openxmlformats-package.relationships+xml"/>
  <Override PartName="/ppt/slideLayouts/_rels/slideLayout45.xml.rels" ContentType="application/vnd.openxmlformats-package.relationships+xml"/>
  <Override PartName="/ppt/slideLayouts/_rels/slideLayout250.xml.rels" ContentType="application/vnd.openxmlformats-package.relationships+xml"/>
  <Override PartName="/ppt/slideLayouts/_rels/slideLayout146.xml.rels" ContentType="application/vnd.openxmlformats-package.relationships+xml"/>
  <Override PartName="/ppt/slideLayouts/_rels/slideLayout200.xml.rels" ContentType="application/vnd.openxmlformats-package.relationships+xml"/>
  <Override PartName="/ppt/slideLayouts/_rels/slideLayout8.xml.rels" ContentType="application/vnd.openxmlformats-package.relationships+xml"/>
  <Override PartName="/ppt/slideLayouts/_rels/slideLayout84.xml.rels" ContentType="application/vnd.openxmlformats-package.relationships+xml"/>
  <Override PartName="/ppt/slideLayouts/_rels/slideLayout249.xml.rels" ContentType="application/vnd.openxmlformats-package.relationships+xml"/>
  <Override PartName="/ppt/slideLayouts/_rels/slideLayout254.xml.rels" ContentType="application/vnd.openxmlformats-package.relationships+xml"/>
  <Override PartName="/ppt/slideLayouts/_rels/slideLayout98.xml.rels" ContentType="application/vnd.openxmlformats-package.relationships+xml"/>
  <Override PartName="/ppt/slideLayouts/_rels/slideLayout195.xml.rels" ContentType="application/vnd.openxmlformats-package.relationships+xml"/>
  <Override PartName="/ppt/slideLayouts/_rels/slideLayout216.xml.rels" ContentType="application/vnd.openxmlformats-package.relationships+xml"/>
  <Override PartName="/ppt/slideLayouts/_rels/slideLayout320.xml.rels" ContentType="application/vnd.openxmlformats-package.relationships+xml"/>
  <Override PartName="/ppt/slideLayouts/_rels/slideLayout170.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9.xml.rels" ContentType="application/vnd.openxmlformats-package.relationships+xml"/>
  <Override PartName="/ppt/slideLayouts/_rels/slideLayout193.xml.rels" ContentType="application/vnd.openxmlformats-package.relationships+xml"/>
  <Override PartName="/ppt/slideLayouts/_rels/slideLayout239.xml.rels" ContentType="application/vnd.openxmlformats-package.relationships+xml"/>
  <Override PartName="/ppt/slideLayouts/_rels/slideLayout255.xml.rels" ContentType="application/vnd.openxmlformats-package.relationships+xml"/>
  <Override PartName="/ppt/slideLayouts/_rels/slideLayout99.xml.rels" ContentType="application/vnd.openxmlformats-package.relationships+xml"/>
  <Override PartName="/ppt/slideLayouts/_rels/slideLayout233.xml.rels" ContentType="application/vnd.openxmlformats-package.relationships+xml"/>
  <Override PartName="/ppt/slideLayouts/_rels/slideLayout7.xml.rels" ContentType="application/vnd.openxmlformats-package.relationships+xml"/>
  <Override PartName="/ppt/slideLayouts/_rels/slideLayout208.xml.rels" ContentType="application/vnd.openxmlformats-package.relationships+xml"/>
  <Override PartName="/ppt/slideLayouts/_rels/slideLayout96.xml.rels" ContentType="application/vnd.openxmlformats-package.relationships+xml"/>
  <Override PartName="/ppt/slideLayouts/_rels/slideLayout66.xml.rels" ContentType="application/vnd.openxmlformats-package.relationships+xml"/>
  <Override PartName="/ppt/slideLayouts/_rels/slideLayout82.xml.rels" ContentType="application/vnd.openxmlformats-package.relationships+xml"/>
  <Override PartName="/ppt/slideLayouts/_rels/slideLayout70.xml.rels" ContentType="application/vnd.openxmlformats-package.relationships+xml"/>
  <Override PartName="/ppt/slideLayouts/_rels/slideLayout186.xml.rels" ContentType="application/vnd.openxmlformats-package.relationships+xml"/>
  <Override PartName="/ppt/slideLayouts/_rels/slideLayout56.xml.rels" ContentType="application/vnd.openxmlformats-package.relationships+xml"/>
  <Override PartName="/ppt/slideLayouts/_rels/slideLayout31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57.xml.rels" ContentType="application/vnd.openxmlformats-package.relationships+xml"/>
  <Override PartName="/ppt/slideLayouts/_rels/slideLayout76.xml.rels" ContentType="application/vnd.openxmlformats-package.relationships+xml"/>
  <Override PartName="/ppt/slideLayouts/_rels/slideLayout81.xml.rels" ContentType="application/vnd.openxmlformats-package.relationships+xml"/>
  <Override PartName="/ppt/slideLayouts/_rels/slideLayout42.xml.rels" ContentType="application/vnd.openxmlformats-package.relationships+xml"/>
  <Override PartName="/ppt/slideLayouts/_rels/slideLayout37.xml.rels" ContentType="application/vnd.openxmlformats-package.relationships+xml"/>
  <Override PartName="/ppt/slideLayouts/_rels/slideLayout34.xml.rels" ContentType="application/vnd.openxmlformats-package.relationships+xml"/>
  <Override PartName="/ppt/slideLayouts/_rels/slideLayout138.xml.rels" ContentType="application/vnd.openxmlformats-package.relationships+xml"/>
  <Override PartName="/ppt/slideLayouts/_rels/slideLayout219.xml.rels" ContentType="application/vnd.openxmlformats-package.relationships+xml"/>
  <Override PartName="/ppt/slideLayouts/_rels/slideLayout198.xml.rels" ContentType="application/vnd.openxmlformats-package.relationships+xml"/>
  <Override PartName="/ppt/slideLayouts/_rels/slideLayout185.xml.rels" ContentType="application/vnd.openxmlformats-package.relationships+xml"/>
  <Override PartName="/ppt/slideLayouts/_rels/slideLayout206.xml.rels" ContentType="application/vnd.openxmlformats-package.relationships+xml"/>
  <Override PartName="/ppt/slideLayouts/_rels/slideLayout6.xml.rels" ContentType="application/vnd.openxmlformats-package.relationships+xml"/>
  <Override PartName="/ppt/slideLayouts/_rels/slideLayout163.xml.rels" ContentType="application/vnd.openxmlformats-package.relationships+xml"/>
  <Override PartName="/ppt/slideLayouts/_rels/slideLayout162.xml.rels" ContentType="application/vnd.openxmlformats-package.relationships+xml"/>
  <Override PartName="/ppt/slideLayouts/_rels/slideLayout243.xml.rels" ContentType="application/vnd.openxmlformats-package.relationships+xml"/>
  <Override PartName="/ppt/slideLayouts/_rels/slideLayout238.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135.xml.rels" ContentType="application/vnd.openxmlformats-package.relationships+xml"/>
  <Override PartName="/ppt/slideLayouts/_rels/slideLayout161.xml.rels" ContentType="application/vnd.openxmlformats-package.relationships+xml"/>
  <Override PartName="/ppt/slideLayouts/_rels/slideLayout13.xml.rels" ContentType="application/vnd.openxmlformats-package.relationships+xml"/>
  <Override PartName="/ppt/slideLayouts/_rels/slideLayout257.xml.rels" ContentType="application/vnd.openxmlformats-package.relationships+xml"/>
  <Override PartName="/ppt/slideLayouts/_rels/slideLayout271.xml.rels" ContentType="application/vnd.openxmlformats-package.relationships+xml"/>
  <Override PartName="/ppt/slideLayouts/_rels/slideLayout124.xml.rels" ContentType="application/vnd.openxmlformats-package.relationships+xml"/>
  <Override PartName="/ppt/slideLayouts/_rels/slideLayout226.xml.rels" ContentType="application/vnd.openxmlformats-package.relationships+xml"/>
  <Override PartName="/ppt/slideLayouts/_rels/slideLayout330.xml.rels" ContentType="application/vnd.openxmlformats-package.relationships+xml"/>
  <Override PartName="/ppt/slideLayouts/_rels/slideLayout187.xml.rels" ContentType="application/vnd.openxmlformats-package.relationships+xml"/>
  <Override PartName="/ppt/slideLayouts/_rels/slideLayout71.xml.rels" ContentType="application/vnd.openxmlformats-package.relationships+xml"/>
  <Override PartName="/ppt/slideLayouts/_rels/slideLayout194.xml.rels" ContentType="application/vnd.openxmlformats-package.relationships+xml"/>
  <Override PartName="/ppt/slideLayouts/_rels/slideLayout189.xml.rels" ContentType="application/vnd.openxmlformats-package.relationships+xml"/>
  <Override PartName="/ppt/slideLayouts/_rels/slideLayout215.xml.rels" ContentType="application/vnd.openxmlformats-package.relationships+xml"/>
  <Override PartName="/ppt/slideLayouts/_rels/slideLayout14.xml.rels" ContentType="application/vnd.openxmlformats-package.relationships+xml"/>
  <Override PartName="/ppt/slideLayouts/_rels/slideLayout265.xml.rels" ContentType="application/vnd.openxmlformats-package.relationships+xml"/>
  <Override PartName="/ppt/slideLayouts/_rels/slideLayout94.xml.rels" ContentType="application/vnd.openxmlformats-package.relationships+xml"/>
  <Override PartName="/ppt/slideLayouts/_rels/slideLayout89.xml.rels" ContentType="application/vnd.openxmlformats-package.relationships+xml"/>
  <Override PartName="/ppt/slideLayouts/_rels/slideLayout245.xml.rels" ContentType="application/vnd.openxmlformats-package.relationships+xml"/>
  <Override PartName="/ppt/slideLayouts/_rels/slideLayout156.xml.rels" ContentType="application/vnd.openxmlformats-package.relationships+xml"/>
  <Override PartName="/ppt/slideLayouts/_rels/slideLayout260.xml.rels" ContentType="application/vnd.openxmlformats-package.relationships+xml"/>
  <Override PartName="/ppt/slideLayouts/_rels/slideLayout113.xml.rels" ContentType="application/vnd.openxmlformats-package.relationships+xml"/>
  <Override PartName="/ppt/slideLayouts/_rels/slideLayout10.xml.rels" ContentType="application/vnd.openxmlformats-package.relationships+xml"/>
  <Override PartName="/ppt/slideLayouts/_rels/slideLayout114.xml.rels" ContentType="application/vnd.openxmlformats-package.relationships+xml"/>
  <Override PartName="/ppt/slideLayouts/_rels/slideLayout19.xml.rels" ContentType="application/vnd.openxmlformats-package.relationships+xml"/>
  <Override PartName="/ppt/slideLayouts/_rels/slideLayout277.xml.rels" ContentType="application/vnd.openxmlformats-package.relationships+xml"/>
  <Override PartName="/ppt/slideLayouts/_rels/slideLayout54.xml.rels" ContentType="application/vnd.openxmlformats-package.relationships+xml"/>
  <Override PartName="/ppt/slideLayouts/_rels/slideLayout49.xml.rels" ContentType="application/vnd.openxmlformats-package.relationships+xml"/>
  <Override PartName="/ppt/slideLayouts/_rels/slideLayout88.xml.rels" ContentType="application/vnd.openxmlformats-package.relationships+xml"/>
  <Override PartName="/ppt/slideLayouts/_rels/slideLayout93.xml.rels" ContentType="application/vnd.openxmlformats-package.relationships+xml"/>
  <Override PartName="/ppt/slideLayouts/_rels/slideLayout179.xml.rels" ContentType="application/vnd.openxmlformats-package.relationships+xml"/>
  <Override PartName="/ppt/slideLayouts/_rels/slideLayout184.xml.rels" ContentType="application/vnd.openxmlformats-package.relationships+xml"/>
  <Override PartName="/ppt/slideLayouts/_rels/slideLayout205.xml.rels" ContentType="application/vnd.openxmlformats-package.relationships+xml"/>
  <Override PartName="/ppt/slideLayouts/_rels/slideLayout197.xml.rels" ContentType="application/vnd.openxmlformats-package.relationships+xml"/>
  <Override PartName="/ppt/slideLayouts/_rels/slideLayout218.xml.rels" ContentType="application/vnd.openxmlformats-package.relationships+xml"/>
  <Override PartName="/ppt/slideLayouts/_rels/slideLayout100.xml.rels" ContentType="application/vnd.openxmlformats-package.relationships+xml"/>
  <Override PartName="/ppt/slideLayouts/_rels/slideLayout117.xml.rels" ContentType="application/vnd.openxmlformats-package.relationships+xml"/>
  <Override PartName="/ppt/slideLayouts/_rels/slideLayout122.xml.rels" ContentType="application/vnd.openxmlformats-package.relationships+xml"/>
  <Override PartName="/ppt/slideLayouts/_rels/slideLayout180.xml.rels" ContentType="application/vnd.openxmlformats-package.relationships+xml"/>
  <Override PartName="/ppt/slideLayouts/_rels/slideLayout166.xml.rels" ContentType="application/vnd.openxmlformats-package.relationships+xml"/>
  <Override PartName="/ppt/slideLayouts/_rels/slideLayout171.xml.rels" ContentType="application/vnd.openxmlformats-package.relationships+xml"/>
  <Override PartName="/ppt/slideLayouts/_rels/slideLayout23.xml.rels" ContentType="application/vnd.openxmlformats-package.relationships+xml"/>
  <Override PartName="/ppt/slideLayouts/_rels/slideLayout300.xml.rels" ContentType="application/vnd.openxmlformats-package.relationships+xml"/>
  <Override PartName="/ppt/slideLayouts/_rels/slideLayout274.xml.rels" ContentType="application/vnd.openxmlformats-package.relationships+xml"/>
  <Override PartName="/ppt/slideLayouts/_rels/slideLayout59.xml.rels" ContentType="application/vnd.openxmlformats-package.relationships+xml"/>
  <Override PartName="/ppt/slideLayouts/_rels/slideLayout64.xml.rels" ContentType="application/vnd.openxmlformats-package.relationships+xml"/>
  <Override PartName="/ppt/slideLayouts/_rels/slideLayout108.xml.rels" ContentType="application/vnd.openxmlformats-package.relationships+xml"/>
  <Override PartName="/ppt/slideLayouts/_rels/slideLayout191.xml.rels" ContentType="application/vnd.openxmlformats-package.relationships+xml"/>
  <Override PartName="/ppt/slideLayouts/_rels/slideLayout212.xml.rels" ContentType="application/vnd.openxmlformats-package.relationships+xml"/>
  <Override PartName="/ppt/slideLayouts/_rels/slideLayout107.xml.rels" ContentType="application/vnd.openxmlformats-package.relationships+xml"/>
  <Override PartName="/ppt/slideLayouts/_rels/slideLayout190.xml.rels" ContentType="application/vnd.openxmlformats-package.relationships+xml"/>
  <Override PartName="/ppt/slideLayouts/_rels/slideLayout211.xml.rels" ContentType="application/vnd.openxmlformats-package.relationships+xml"/>
  <Override PartName="/ppt/slideLayouts/_rels/slideLayout309.xml.rels" ContentType="application/vnd.openxmlformats-package.relationships+xml"/>
  <Override PartName="/ppt/slideLayouts/_rels/slideLayout168.xml.rels" ContentType="application/vnd.openxmlformats-package.relationships+xml"/>
  <Override PartName="/ppt/slideLayouts/_rels/slideLayout173.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134.xml.rels" ContentType="application/vnd.openxmlformats-package.relationships+xml"/>
  <Override PartName="/ppt/slideLayouts/_rels/slideLayout129.xml.rels" ContentType="application/vnd.openxmlformats-package.relationships+xml"/>
  <Override PartName="/ppt/slideLayouts/_rels/slideLayout281.xml.rels" ContentType="application/vnd.openxmlformats-package.relationships+xml"/>
  <Override PartName="/ppt/slideLayouts/_rels/slideLayout276.xml.rels" ContentType="application/vnd.openxmlformats-package.relationships+xml"/>
  <Override PartName="/ppt/slideLayouts/_rels/slideLayout225.xml.rels" ContentType="application/vnd.openxmlformats-package.relationships+xml"/>
  <Override PartName="/ppt/slideLayouts/_rels/slideLayout230.xml.rels" ContentType="application/vnd.openxmlformats-package.relationships+xml"/>
  <Override PartName="/ppt/slideLayouts/_rels/slideLayout74.xml.rels" ContentType="application/vnd.openxmlformats-package.relationships+xml"/>
  <Override PartName="/ppt/slideLayouts/_rels/slideLayout333.xml.rels" ContentType="application/vnd.openxmlformats-package.relationships+xml"/>
  <Override PartName="/ppt/slideLayouts/_rels/slideLayout229.xml.rels" ContentType="application/vnd.openxmlformats-package.relationships+xml"/>
  <Override PartName="/ppt/slideLayouts/_rels/slideLayout279.xml.rels" ContentType="application/vnd.openxmlformats-package.relationships+xml"/>
  <Override PartName="/ppt/slideLayouts/_rels/slideLayout28.xml.rels" ContentType="application/vnd.openxmlformats-package.relationships+xml"/>
  <Override PartName="/ppt/slideLayouts/_rels/slideLayout240.xml.rels" ContentType="application/vnd.openxmlformats-package.relationships+xml"/>
  <Override PartName="/ppt/slideLayouts/_rels/slideLayout235.xml.rels" ContentType="application/vnd.openxmlformats-package.relationships+xml"/>
  <Override PartName="/ppt/slideLayouts/_rels/slideLayout289.xml.rels" ContentType="application/vnd.openxmlformats-package.relationships+xml"/>
  <Override PartName="/ppt/slideLayouts/_rels/slideLayout335.xml.rels" ContentType="application/vnd.openxmlformats-package.relationships+xml"/>
  <Override PartName="/ppt/slideLayouts/_rels/slideLayout102.xml.rels" ContentType="application/vnd.openxmlformats-package.relationships+xml"/>
  <Override PartName="/ppt/slideLayouts/_rels/slideLayout58.xml.rels" ContentType="application/vnd.openxmlformats-package.relationships+xml"/>
  <Override PartName="/ppt/slideLayouts/_rels/slideLayout209.xml.rels" ContentType="application/vnd.openxmlformats-package.relationships+xml"/>
  <Override PartName="/ppt/slideLayouts/_rels/slideLayout188.xml.rels" ContentType="application/vnd.openxmlformats-package.relationships+xml"/>
  <Override PartName="/ppt/slideLayouts/_rels/slideLayout214.xml.rels" ContentType="application/vnd.openxmlformats-package.relationships+xml"/>
  <Override PartName="/ppt/slideLayouts/_rels/slideLayout181.xml.rels" ContentType="application/vnd.openxmlformats-package.relationships+xml"/>
  <Override PartName="/ppt/slideLayouts/_rels/slideLayout202.xml.rels" ContentType="application/vnd.openxmlformats-package.relationships+xml"/>
  <Override PartName="/ppt/slideLayouts/_rels/slideLayout176.xml.rels" ContentType="application/vnd.openxmlformats-package.relationships+xml"/>
  <Override PartName="/ppt/slideLayouts/_rels/slideLayout72.xml.rels" ContentType="application/vnd.openxmlformats-package.relationships+xml"/>
  <Override PartName="/ppt/slideLayouts/_rels/slideLayout331.xml.rels" ContentType="application/vnd.openxmlformats-package.relationships+xml"/>
  <Override PartName="/ppt/slideLayouts/_rels/slideLayout227.xml.rels" ContentType="application/vnd.openxmlformats-package.relationships+xml"/>
  <Override PartName="/ppt/slideLayouts/_rels/slideLayout118.xml.rels" ContentType="application/vnd.openxmlformats-package.relationships+xml"/>
  <Override PartName="/ppt/slideLayouts/_rels/slideLayout123.xml.rels" ContentType="application/vnd.openxmlformats-package.relationships+xml"/>
  <Override PartName="/ppt/slideLayouts/_rels/slideLayout270.xml.rels" ContentType="application/vnd.openxmlformats-package.relationships+xml"/>
  <Override PartName="/ppt/slideLayouts/_rels/slideLayout101.xml.rels" ContentType="application/vnd.openxmlformats-package.relationships+xml"/>
  <Override PartName="/ppt/slideLayouts/_rels/slideLayout203.xml.rels" ContentType="application/vnd.openxmlformats-package.relationships+xml"/>
  <Override PartName="/ppt/slideLayouts/_rels/slideLayout182.xml.rels" ContentType="application/vnd.openxmlformats-package.relationships+xml"/>
  <Override PartName="/ppt/slideLayouts/_rels/slideLayout177.xml.rels" ContentType="application/vnd.openxmlformats-package.relationships+xml"/>
  <Override PartName="/ppt/slideLayouts/_rels/slideLayout73.xml.rels" ContentType="application/vnd.openxmlformats-package.relationships+xml"/>
  <Override PartName="/ppt/slideLayouts/_rels/slideLayout332.xml.rels" ContentType="application/vnd.openxmlformats-package.relationships+xml"/>
  <Override PartName="/ppt/slideLayouts/_rels/slideLayout228.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67.xml.rels" ContentType="application/vnd.openxmlformats-package.relationships+xml"/>
  <Override PartName="/ppt/slideLayouts/_rels/slideLayout172.xml.rels" ContentType="application/vnd.openxmlformats-package.relationships+xml"/>
  <Override PartName="/ppt/slideLayouts/_rels/slideLayout24.xml.rels" ContentType="application/vnd.openxmlformats-package.relationships+xml"/>
  <Override PartName="/ppt/slideLayouts/_rels/slideLayout325.xml.rels" ContentType="application/vnd.openxmlformats-package.relationships+xml"/>
  <Override PartName="/ppt/slideLayouts/_rels/slideLayout299.xml.rels" ContentType="application/vnd.openxmlformats-package.relationships+xml"/>
  <Override PartName="/ppt/slideLayouts/_rels/slideLayout87.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3.xml.rels" ContentType="application/vnd.openxmlformats-package.relationships+xml"/>
  <Override PartName="/ppt/slideLayouts/_rels/slideLayout196.xml.rels" ContentType="application/vnd.openxmlformats-package.relationships+xml"/>
  <Override PartName="/ppt/slideLayouts/_rels/slideLayout217.xml.rels" ContentType="application/vnd.openxmlformats-package.relationships+xml"/>
  <Override PartName="/ppt/slideLayouts/_rels/slideLayout29.xml.rels" ContentType="application/vnd.openxmlformats-package.relationships+xml"/>
  <Override PartName="/ppt/slideLayouts/_rels/slideLayout112.xml.rels" ContentType="application/vnd.openxmlformats-package.relationships+xml"/>
  <Override PartName="/ppt/slideLayouts/_rels/slideLayout110.xml.rels" ContentType="application/vnd.openxmlformats-package.relationships+xml"/>
  <Override PartName="/ppt/slideLayouts/_rels/slideLayout105.xml.rels" ContentType="application/vnd.openxmlformats-package.relationships+xml"/>
  <Override PartName="/ppt/slideLayouts/_rels/slideLayout111.xml.rels" ContentType="application/vnd.openxmlformats-package.relationships+xml"/>
  <Override PartName="/ppt/slideLayouts/_rels/slideLayout302.xml.rels" ContentType="application/vnd.openxmlformats-package.relationships+xml"/>
  <Override PartName="/ppt/slideLayouts/_rels/slideLayout147.xml.rels" ContentType="application/vnd.openxmlformats-package.relationships+xml"/>
  <Override PartName="/ppt/slideLayouts/_rels/slideLayout294.xml.rels" ContentType="application/vnd.openxmlformats-package.relationships+xml"/>
  <Override PartName="/ppt/slideLayouts/_rels/slideLayout38.xml.rels" ContentType="application/vnd.openxmlformats-package.relationships+xml"/>
  <Override PartName="/ppt/slideLayouts/_rels/slideLayout43.xml.rels" ContentType="application/vnd.openxmlformats-package.relationships+xml"/>
  <Override PartName="/ppt/slideLayouts/_rels/slideLayout259.xml.rels" ContentType="application/vnd.openxmlformats-package.relationships+xml"/>
  <Override PartName="/ppt/slideLayouts/_rels/slideLayout264.xml.rels" ContentType="application/vnd.openxmlformats-package.relationships+xml"/>
  <Override PartName="/ppt/slideLayouts/_rels/slideLayout178.xml.rels" ContentType="application/vnd.openxmlformats-package.relationships+xml"/>
  <Override PartName="/ppt/slideLayouts/_rels/slideLayout204.xml.rels" ContentType="application/vnd.openxmlformats-package.relationships+xml"/>
  <Override PartName="/ppt/slideLayouts/_rels/slideLayout183.xml.rels" ContentType="application/vnd.openxmlformats-package.relationships+xml"/>
  <Override PartName="/ppt/slideLayouts/slideLayout257.xml" ContentType="application/vnd.openxmlformats-officedocument.presentationml.slideLayout+xml"/>
  <Override PartName="/ppt/slideLayouts/slideLayout84.xml" ContentType="application/vnd.openxmlformats-officedocument.presentationml.slideLayout+xml"/>
  <Override PartName="/ppt/slideLayouts/slideLayout256.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255.xml" ContentType="application/vnd.openxmlformats-officedocument.presentationml.slideLayout+xml"/>
  <Override PartName="/ppt/slideLayouts/slideLayout118.xml" ContentType="application/vnd.openxmlformats-officedocument.presentationml.slideLayout+xml"/>
  <Override PartName="/ppt/slideLayouts/slideLayout9.xml" ContentType="application/vnd.openxmlformats-officedocument.presentationml.slideLayout+xml"/>
  <Override PartName="/ppt/slideLayouts/slideLayout82.xml" ContentType="application/vnd.openxmlformats-officedocument.presentationml.slideLayout+xml"/>
  <Override PartName="/ppt/slideLayouts/slideLayout254.xml" ContentType="application/vnd.openxmlformats-officedocument.presentationml.slideLayout+xml"/>
  <Override PartName="/ppt/slideLayouts/slideLayout8.xml" ContentType="application/vnd.openxmlformats-officedocument.presentationml.slideLayout+xml"/>
  <Override PartName="/ppt/slideLayouts/slideLayout117.xml" ContentType="application/vnd.openxmlformats-officedocument.presentationml.slideLayout+xml"/>
  <Override PartName="/ppt/slideLayouts/slideLayout81.xml" ContentType="application/vnd.openxmlformats-officedocument.presentationml.slideLayout+xml"/>
  <Override PartName="/ppt/slideLayouts/slideLayout253.xml" ContentType="application/vnd.openxmlformats-officedocument.presentationml.slideLayout+xml"/>
  <Override PartName="/ppt/slideLayouts/slideLayout7.xml" ContentType="application/vnd.openxmlformats-officedocument.presentationml.slideLayout+xml"/>
  <Override PartName="/ppt/slideLayouts/slideLayout116.xml" ContentType="application/vnd.openxmlformats-officedocument.presentationml.slideLayout+xml"/>
  <Override PartName="/ppt/slideLayouts/slideLayout80.xml" ContentType="application/vnd.openxmlformats-officedocument.presentationml.slideLayout+xml"/>
  <Override PartName="/ppt/slideLayouts/slideLayout249.xml" ContentType="application/vnd.openxmlformats-officedocument.presentationml.slideLayout+xml"/>
  <Override PartName="/ppt/slideLayouts/slideLayout76.xml" ContentType="application/vnd.openxmlformats-officedocument.presentationml.slideLayout+xml"/>
  <Override PartName="/ppt/slideLayouts/slideLayout239.xml" ContentType="application/vnd.openxmlformats-officedocument.presentationml.slideLayout+xml"/>
  <Override PartName="/ppt/slideLayouts/slideLayout66.xml" ContentType="application/vnd.openxmlformats-officedocument.presentationml.slideLayout+xml"/>
  <Override PartName="/ppt/slideLayouts/slideLayout238.xml" ContentType="application/vnd.openxmlformats-officedocument.presentationml.slideLayout+xml"/>
  <Override PartName="/ppt/slideLayouts/slideLayout65.xml" ContentType="application/vnd.openxmlformats-officedocument.presentationml.slideLayout+xml"/>
  <Override PartName="/ppt/slideLayouts/slideLayout237.xml" ContentType="application/vnd.openxmlformats-officedocument.presentationml.slideLayout+xml"/>
  <Override PartName="/ppt/slideLayouts/slideLayout64.xml" ContentType="application/vnd.openxmlformats-officedocument.presentationml.slideLayout+xml"/>
  <Override PartName="/ppt/slideLayouts/slideLayout236.xml" ContentType="application/vnd.openxmlformats-officedocument.presentationml.slideLayout+xml"/>
  <Override PartName="/ppt/slideLayouts/slideLayout63.xml" ContentType="application/vnd.openxmlformats-officedocument.presentationml.slideLayout+xml"/>
  <Override PartName="/ppt/slideLayouts/slideLayout235.xml" ContentType="application/vnd.openxmlformats-officedocument.presentationml.slideLayout+xml"/>
  <Override PartName="/ppt/slideLayouts/slideLayout62.xml" ContentType="application/vnd.openxmlformats-officedocument.presentationml.slideLayout+xml"/>
  <Override PartName="/ppt/slideLayouts/slideLayout229.xml" ContentType="application/vnd.openxmlformats-officedocument.presentationml.slideLayout+xml"/>
  <Override PartName="/ppt/slideLayouts/slideLayout56.xml" ContentType="application/vnd.openxmlformats-officedocument.presentationml.slideLayout+xml"/>
  <Override PartName="/ppt/slideLayouts/slideLayout228.xml" ContentType="application/vnd.openxmlformats-officedocument.presentationml.slideLayout+xml"/>
  <Override PartName="/ppt/slideLayouts/slideLayout55.xml" ContentType="application/vnd.openxmlformats-officedocument.presentationml.slideLayout+xml"/>
  <Override PartName="/ppt/slideLayouts/slideLayout227.xml" ContentType="application/vnd.openxmlformats-officedocument.presentationml.slideLayout+xml"/>
  <Override PartName="/ppt/slideLayouts/slideLayout54.xml" ContentType="application/vnd.openxmlformats-officedocument.presentationml.slideLayout+xml"/>
  <Override PartName="/ppt/slideLayouts/slideLayout226.xml" ContentType="application/vnd.openxmlformats-officedocument.presentationml.slideLayout+xml"/>
  <Override PartName="/ppt/slideLayouts/slideLayout53.xml" ContentType="application/vnd.openxmlformats-officedocument.presentationml.slideLayout+xml"/>
  <Override PartName="/ppt/slideLayouts/slideLayout225.xml" ContentType="application/vnd.openxmlformats-officedocument.presentationml.slideLayout+xml"/>
  <Override PartName="/ppt/slideLayouts/slideLayout52.xml" ContentType="application/vnd.openxmlformats-officedocument.presentationml.slideLayout+xml"/>
  <Override PartName="/ppt/slideLayouts/slideLayout219.xml" ContentType="application/vnd.openxmlformats-officedocument.presentationml.slideLayout+xml"/>
  <Override PartName="/ppt/slideLayouts/slideLayout46.xml" ContentType="application/vnd.openxmlformats-officedocument.presentationml.slideLayout+xml"/>
  <Override PartName="/ppt/slideLayouts/slideLayout218.xml" ContentType="application/vnd.openxmlformats-officedocument.presentationml.slideLayout+xml"/>
  <Override PartName="/ppt/slideLayouts/slideLayout45.xml" ContentType="application/vnd.openxmlformats-officedocument.presentationml.slideLayout+xml"/>
  <Override PartName="/ppt/slideLayouts/slideLayout217.xml" ContentType="application/vnd.openxmlformats-officedocument.presentationml.slideLayout+xml"/>
  <Override PartName="/ppt/slideLayouts/slideLayout44.xml" ContentType="application/vnd.openxmlformats-officedocument.presentationml.slideLayout+xml"/>
  <Override PartName="/ppt/slideLayouts/slideLayout216.xml" ContentType="application/vnd.openxmlformats-officedocument.presentationml.slideLayout+xml"/>
  <Override PartName="/ppt/slideLayouts/slideLayout43.xml" ContentType="application/vnd.openxmlformats-officedocument.presentationml.slideLayout+xml"/>
  <Override PartName="/ppt/slideLayouts/slideLayout215.xml" ContentType="application/vnd.openxmlformats-officedocument.presentationml.slideLayout+xml"/>
  <Override PartName="/ppt/slideLayouts/slideLayout42.xml" ContentType="application/vnd.openxmlformats-officedocument.presentationml.slideLayout+xml"/>
  <Override PartName="/ppt/slideLayouts/slideLayout209.xml" ContentType="application/vnd.openxmlformats-officedocument.presentationml.slideLayout+xml"/>
  <Override PartName="/ppt/slideLayouts/slideLayout36.xml" ContentType="application/vnd.openxmlformats-officedocument.presentationml.slideLayout+xml"/>
  <Override PartName="/ppt/slideLayouts/slideLayout208.xml" ContentType="application/vnd.openxmlformats-officedocument.presentationml.slideLayout+xml"/>
  <Override PartName="/ppt/slideLayouts/slideLayout35.xml" ContentType="application/vnd.openxmlformats-officedocument.presentationml.slideLayout+xml"/>
  <Override PartName="/ppt/slideLayouts/slideLayout207.xml" ContentType="application/vnd.openxmlformats-officedocument.presentationml.slideLayout+xml"/>
  <Override PartName="/ppt/slideLayouts/slideLayout34.xml" ContentType="application/vnd.openxmlformats-officedocument.presentationml.slideLayout+xml"/>
  <Override PartName="/ppt/slideLayouts/slideLayout206.xml" ContentType="application/vnd.openxmlformats-officedocument.presentationml.slideLayout+xml"/>
  <Override PartName="/ppt/slideLayouts/slideLayout33.xml" ContentType="application/vnd.openxmlformats-officedocument.presentationml.slideLayout+xml"/>
  <Override PartName="/ppt/slideLayouts/slideLayout205.xml" ContentType="application/vnd.openxmlformats-officedocument.presentationml.slideLayout+xml"/>
  <Override PartName="/ppt/slideLayouts/slideLayout32.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198.xml" ContentType="application/vnd.openxmlformats-officedocument.presentationml.slideLayout+xml"/>
  <Override PartName="/ppt/slideLayouts/slideLayout189.xml" ContentType="application/vnd.openxmlformats-officedocument.presentationml.slideLayout+xml"/>
  <Override PartName="/ppt/slideLayouts/slideLayout188.xml" ContentType="application/vnd.openxmlformats-officedocument.presentationml.slideLayout+xml"/>
  <Override PartName="/ppt/slideLayouts/slideLayout179.xml" ContentType="application/vnd.openxmlformats-officedocument.presentationml.slideLayout+xml"/>
  <Override PartName="/ppt/slideLayouts/slideLayout178.xml" ContentType="application/vnd.openxmlformats-officedocument.presentationml.slideLayout+xml"/>
  <Override PartName="/ppt/slideLayouts/slideLayout169.xml" ContentType="application/vnd.openxmlformats-officedocument.presentationml.slideLayout+xml"/>
  <Override PartName="/ppt/slideLayouts/slideLayout168.xml" ContentType="application/vnd.openxmlformats-officedocument.presentationml.slideLayout+xml"/>
  <Override PartName="/ppt/slideLayouts/slideLayout167.xml" ContentType="application/vnd.openxmlformats-officedocument.presentationml.slideLayout+xml"/>
  <Override PartName="/ppt/slideLayouts/slideLayout166.xml" ContentType="application/vnd.openxmlformats-officedocument.presentationml.slideLayout+xml"/>
  <Override PartName="/ppt/slideLayouts/slideLayout165.xml" ContentType="application/vnd.openxmlformats-officedocument.presentationml.slideLayout+xml"/>
  <Override PartName="/ppt/slideLayouts/slideLayout164.xml" ContentType="application/vnd.openxmlformats-officedocument.presentationml.slideLayout+xml"/>
  <Override PartName="/ppt/slideLayouts/slideLayout163.xml" ContentType="application/vnd.openxmlformats-officedocument.presentationml.slideLayout+xml"/>
  <Override PartName="/ppt/slideLayouts/slideLayout329.xml" ContentType="application/vnd.openxmlformats-officedocument.presentationml.slideLayout+xml"/>
  <Override PartName="/ppt/slideLayouts/slideLayout162.xml" ContentType="application/vnd.openxmlformats-officedocument.presentationml.slideLayout+xml"/>
  <Override PartName="/ppt/slideLayouts/slideLayout328.xml" ContentType="application/vnd.openxmlformats-officedocument.presentationml.slideLayout+xml"/>
  <Override PartName="/ppt/slideLayouts/slideLayout161.xml" ContentType="application/vnd.openxmlformats-officedocument.presentationml.slideLayout+xml"/>
  <Override PartName="/ppt/slideLayouts/slideLayout160.xml" ContentType="application/vnd.openxmlformats-officedocument.presentationml.slideLayout+xml"/>
  <Override PartName="/ppt/slideLayouts/slideLayout195.xml" ContentType="application/vnd.openxmlformats-officedocument.presentationml.slideLayout+xml"/>
  <Override PartName="/ppt/slideLayouts/slideLayout202.xml" ContentType="application/vnd.openxmlformats-officedocument.presentationml.slideLayout+xml"/>
  <Override PartName="/ppt/slideLayouts/slideLayout57.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slideLayouts/slideLayout187.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60.xml" ContentType="application/vnd.openxmlformats-officedocument.presentationml.slideLayout+xml"/>
  <Override PartName="/ppt/slideLayouts/slideLayout233.xml" ContentType="application/vnd.openxmlformats-officedocument.presentationml.slideLayout+xml"/>
  <Override PartName="/ppt/slideLayouts/slideLayout88.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75.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77.xml" ContentType="application/vnd.openxmlformats-officedocument.presentationml.slideLayout+xml"/>
  <Override PartName="/ppt/slideLayouts/slideLayout61.xml" ContentType="application/vnd.openxmlformats-officedocument.presentationml.slideLayout+xml"/>
  <Override PartName="/ppt/slideLayouts/slideLayout234.xml" ContentType="application/vnd.openxmlformats-officedocument.presentationml.slideLayout+xml"/>
  <Override PartName="/ppt/slideLayouts/slideLayout8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230.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258.xml" ContentType="application/vnd.openxmlformats-officedocument.presentationml.slideLayout+xml"/>
  <Override PartName="/ppt/slideLayouts/slideLayout231.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259.xml" ContentType="application/vnd.openxmlformats-officedocument.presentationml.slideLayout+xml"/>
  <Override PartName="/ppt/slideLayouts/slideLayout232.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71.xml" ContentType="application/vnd.openxmlformats-officedocument.presentationml.slideLayout+xml"/>
  <Override PartName="/ppt/slideLayouts/slideLayout107.xml" ContentType="application/vnd.openxmlformats-officedocument.presentationml.slideLayout+xml"/>
  <Override PartName="/ppt/slideLayouts/slideLayout244.xml" ContentType="application/vnd.openxmlformats-officedocument.presentationml.slideLayout+xml"/>
  <Override PartName="/ppt/slideLayouts/slideLayout99.xml" ContentType="application/vnd.openxmlformats-officedocument.presentationml.slideLayout+xml"/>
  <Override PartName="/ppt/slideLayouts/slideLayout27.xml" ContentType="application/vnd.openxmlformats-officedocument.presentationml.slideLayout+xml"/>
  <Override PartName="/ppt/slideLayouts/slideLayout240.xml" ContentType="application/vnd.openxmlformats-officedocument.presentationml.slideLayout+xml"/>
  <Override PartName="/ppt/slideLayouts/slideLayout103.xml" ContentType="application/vnd.openxmlformats-officedocument.presentationml.slideLayout+xml"/>
  <Override PartName="/ppt/slideLayouts/slideLayout1.xml" ContentType="application/vnd.openxmlformats-officedocument.presentationml.slideLayout+xml"/>
  <Override PartName="/ppt/slideLayouts/slideLayout110.xml" ContentType="application/vnd.openxmlformats-officedocument.presentationml.slideLayout+xml"/>
  <Override PartName="/ppt/slideLayouts/slideLayout28.xml" ContentType="application/vnd.openxmlformats-officedocument.presentationml.slideLayout+xml"/>
  <Override PartName="/ppt/slideLayouts/slideLayout241.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20.xml" ContentType="application/vnd.openxmlformats-officedocument.presentationml.slideLayout+xml"/>
  <Override PartName="/ppt/slideLayouts/slideLayout190.xml" ContentType="application/vnd.openxmlformats-officedocument.presentationml.slideLayout+xml"/>
  <Override PartName="/ppt/slideLayouts/slideLayout122.xml" ContentType="application/vnd.openxmlformats-officedocument.presentationml.slideLayout+xml"/>
  <Override PartName="/ppt/slideLayouts/slideLayout29.xml" ContentType="application/vnd.openxmlformats-officedocument.presentationml.slideLayout+xml"/>
  <Override PartName="/ppt/slideLayouts/slideLayout121.xml" ContentType="application/vnd.openxmlformats-officedocument.presentationml.slideLayout+xml"/>
  <Override PartName="/ppt/slideLayouts/slideLayout142.xml" ContentType="application/vnd.openxmlformats-officedocument.presentationml.slideLayout+xml"/>
  <Override PartName="/ppt/slideLayouts/slideLayout14.xml" ContentType="application/vnd.openxmlformats-officedocument.presentationml.slideLayout+xml"/>
  <Override PartName="/ppt/slideLayouts/slideLayout177.xml" ContentType="application/vnd.openxmlformats-officedocument.presentationml.slideLayout+xml"/>
  <Override PartName="/ppt/slideLayouts/slideLayout101.xml" ContentType="application/vnd.openxmlformats-officedocument.presentationml.slideLayout+xml"/>
  <Override PartName="/ppt/slideLayouts/slideLayout280.xml" ContentType="application/vnd.openxmlformats-officedocument.presentationml.slideLayout+xml"/>
  <Override PartName="/ppt/slideLayouts/slideLayout143.xml" ContentType="application/vnd.openxmlformats-officedocument.presentationml.slideLayout+xml"/>
  <Override PartName="/ppt/slideLayouts/slideLayout180.xml" ContentType="application/vnd.openxmlformats-officedocument.presentationml.slideLayout+xml"/>
  <Override PartName="/ppt/slideLayouts/slideLayout94.xml" ContentType="application/vnd.openxmlformats-officedocument.presentationml.slideLayout+xml"/>
  <Override PartName="/ppt/slideLayouts/slideLayout267.xml" ContentType="application/vnd.openxmlformats-officedocument.presentationml.slideLayout+xml"/>
  <Override PartName="/ppt/slideLayouts/slideLayout305.xml" ContentType="application/vnd.openxmlformats-officedocument.presentationml.slideLayout+xml"/>
  <Override PartName="/ppt/slideLayouts/slideLayout3.xml" ContentType="application/vnd.openxmlformats-officedocument.presentationml.slideLayout+xml"/>
  <Override PartName="/ppt/slideLayouts/slideLayout112.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319.xml" ContentType="application/vnd.openxmlformats-officedocument.presentationml.slideLayout+xml"/>
  <Override PartName="/ppt/slideLayouts/slideLayout194.xml" ContentType="application/vnd.openxmlformats-officedocument.presentationml.slideLayout+xml"/>
  <Override PartName="/ppt/slideLayouts/slideLayout242.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47.xml" ContentType="application/vnd.openxmlformats-officedocument.presentationml.slideLayout+xml"/>
  <Override PartName="/ppt/slideLayouts/slideLayout260.xml" ContentType="application/vnd.openxmlformats-officedocument.presentationml.slideLayout+xml"/>
  <Override PartName="/ppt/slideLayouts/slideLayout123.xml" ContentType="application/vnd.openxmlformats-officedocument.presentationml.slideLayout+xml"/>
  <Override PartName="/ppt/slideLayouts/slideLayout191.xml" ContentType="application/vnd.openxmlformats-officedocument.presentationml.slideLayout+xml"/>
  <Override PartName="/ppt/slideLayouts/slideLayout181.xml" ContentType="application/vnd.openxmlformats-officedocument.presentationml.slideLayout+xml"/>
  <Override PartName="/ppt/slideLayouts/slideLayout95.xml" ContentType="application/vnd.openxmlformats-officedocument.presentationml.slideLayout+xml"/>
  <Override PartName="/ppt/slideLayouts/slideLayout268.xml" ContentType="application/vnd.openxmlformats-officedocument.presentationml.slideLayout+xml"/>
  <Override PartName="/ppt/slideLayouts/slideLayout306.xml" ContentType="application/vnd.openxmlformats-officedocument.presentationml.slideLayout+xml"/>
  <Override PartName="/ppt/slideLayouts/slideLayout193.xml" ContentType="application/vnd.openxmlformats-officedocument.presentationml.slideLayout+xml"/>
  <Override PartName="/ppt/slideLayouts/slideLayout318.xml" ContentType="application/vnd.openxmlformats-officedocument.presentationml.slideLayout+xml"/>
  <Override PartName="/ppt/slideLayouts/slideLayout262.xml" ContentType="application/vnd.openxmlformats-officedocument.presentationml.slideLayout+xml"/>
  <Override PartName="/ppt/slideLayouts/slideLayout300.xml" ContentType="application/vnd.openxmlformats-officedocument.presentationml.slideLayout+xml"/>
  <Override PartName="/ppt/slideLayouts/slideLayout125.xml" ContentType="application/vnd.openxmlformats-officedocument.presentationml.slideLayout+xml"/>
  <Override PartName="/ppt/slideLayouts/slideLayout271.xml" ContentType="application/vnd.openxmlformats-officedocument.presentationml.slideLayout+xml"/>
  <Override PartName="/ppt/slideLayouts/slideLayout134.xml" ContentType="application/vnd.openxmlformats-officedocument.presentationml.slideLayout+xml"/>
  <Override PartName="/ppt/slideLayouts/slideLayout21.xml" ContentType="application/vnd.openxmlformats-officedocument.presentationml.slideLayout+xml"/>
  <Override PartName="/ppt/slideLayouts/slideLayout327.xml" ContentType="application/vnd.openxmlformats-officedocument.presentationml.slideLayout+xml"/>
  <Override PartName="/ppt/slideLayouts/slideLayout289.xml" ContentType="application/vnd.openxmlformats-officedocument.presentationml.slideLayout+xml"/>
  <Override PartName="/ppt/slideLayouts/slideLayout102.xml" ContentType="application/vnd.openxmlformats-officedocument.presentationml.slideLayout+xml"/>
  <Override PartName="/ppt/slideLayouts/slideLayout298.xml" ContentType="application/vnd.openxmlformats-officedocument.presentationml.slideLayout+xml"/>
  <Override PartName="/ppt/slideLayouts/slideLayout336.xml" ContentType="application/vnd.openxmlformats-officedocument.presentationml.slideLayout+xml"/>
  <Override PartName="/ppt/slideLayouts/slideLayout170.xml" ContentType="application/vnd.openxmlformats-officedocument.presentationml.slideLayout+xml"/>
  <Override PartName="/ppt/slideLayouts/slideLayout192.xml" ContentType="application/vnd.openxmlformats-officedocument.presentationml.slideLayout+xml"/>
  <Override PartName="/ppt/slideLayouts/slideLayout261.xml" ContentType="application/vnd.openxmlformats-officedocument.presentationml.slideLayout+xml"/>
  <Override PartName="/ppt/slideLayouts/slideLayout124.xml" ContentType="application/vnd.openxmlformats-officedocument.presentationml.slideLayout+xml"/>
  <Override PartName="/ppt/slideLayouts/slideLayout335.xml" ContentType="application/vnd.openxmlformats-officedocument.presentationml.slideLayout+xml"/>
  <Override PartName="/ppt/slideLayouts/slideLayout297.xml" ContentType="application/vnd.openxmlformats-officedocument.presentationml.slideLayout+xml"/>
  <Override PartName="/ppt/slideLayouts/slideLayout270.xml" ContentType="application/vnd.openxmlformats-officedocument.presentationml.slideLayout+xml"/>
  <Override PartName="/ppt/slideLayouts/slideLayout133.xml" ContentType="application/vnd.openxmlformats-officedocument.presentationml.slideLayout+xml"/>
  <Override PartName="/ppt/slideLayouts/slideLayout182.xml" ContentType="application/vnd.openxmlformats-officedocument.presentationml.slideLayout+xml"/>
  <Override PartName="/ppt/slideLayouts/slideLayout287.xml" ContentType="application/vnd.openxmlformats-officedocument.presentationml.slideLayout+xml"/>
  <Override PartName="/ppt/slideLayouts/slideLayout325.xml" ContentType="application/vnd.openxmlformats-officedocument.presentationml.slideLayout+xml"/>
  <Override PartName="/ppt/slideLayouts/slideLayout132.xml" ContentType="application/vnd.openxmlformats-officedocument.presentationml.slideLayout+xml"/>
  <Override PartName="/ppt/slideLayouts/slideLayout2.xml" ContentType="application/vnd.openxmlformats-officedocument.presentationml.slideLayout+xml"/>
  <Override PartName="/ppt/slideLayouts/slideLayout111.xml" ContentType="application/vnd.openxmlformats-officedocument.presentationml.slideLayout+xml"/>
  <Override PartName="/ppt/slideLayouts/slideLayout20.xml" ContentType="application/vnd.openxmlformats-officedocument.presentationml.slideLayout+xml"/>
  <Override PartName="/ppt/slideLayouts/slideLayout326.xml" ContentType="application/vnd.openxmlformats-officedocument.presentationml.slideLayout+xml"/>
  <Override PartName="/ppt/slideLayouts/slideLayout288.xml" ContentType="application/vnd.openxmlformats-officedocument.presentationml.slideLayout+xml"/>
  <Override PartName="/ppt/slideLayouts/slideLayout13.xml" ContentType="application/vnd.openxmlformats-officedocument.presentationml.slideLayout+xml"/>
  <Override PartName="/ppt/slideLayouts/slideLayout176.xml" ContentType="application/vnd.openxmlformats-officedocument.presentationml.slideLayout+xml"/>
  <Override PartName="/ppt/slideLayouts/slideLayout100.xml" ContentType="application/vnd.openxmlformats-officedocument.presentationml.slideLayout+xml"/>
  <Override PartName="/ppt/slideLayouts/slideLayout315.xml" ContentType="application/vnd.openxmlformats-officedocument.presentationml.slideLayout+xml"/>
  <Override PartName="/ppt/slideLayouts/slideLayout277.xml" ContentType="application/vnd.openxmlformats-officedocument.presentationml.slideLayout+xml"/>
  <Override PartName="/ppt/slideLayouts/slideLayout171.xml" ContentType="application/vnd.openxmlformats-officedocument.presentationml.slideLayout+xml"/>
  <Override PartName="/ppt/slideLayouts/slideLayout299.xml" ContentType="application/vnd.openxmlformats-officedocument.presentationml.slideLayout+xml"/>
  <Override PartName="/ppt/slideLayouts/slideLayout12.xml" ContentType="application/vnd.openxmlformats-officedocument.presentationml.slideLayout+xml"/>
  <Override PartName="/ppt/slideLayouts/slideLayout98.xml" ContentType="application/vnd.openxmlformats-officedocument.presentationml.slideLayout+xml"/>
  <Override PartName="/ppt/slideLayouts/slideLayout309.xml" ContentType="application/vnd.openxmlformats-officedocument.presentationml.slideLayout+xml"/>
  <Override PartName="/ppt/slideLayouts/slideLayout184.xml" ContentType="application/vnd.openxmlformats-officedocument.presentationml.slideLayout+xml"/>
  <Override PartName="/ppt/slideLayouts/slideLayout317.xml" ContentType="application/vnd.openxmlformats-officedocument.presentationml.slideLayout+xml"/>
  <Override PartName="/ppt/slideLayouts/slideLayout279.xml" ContentType="application/vnd.openxmlformats-officedocument.presentationml.slideLayout+xml"/>
  <Override PartName="/ppt/slideLayouts/slideLayout174.xml" ContentType="application/vnd.openxmlformats-officedocument.presentationml.slideLayout+xml"/>
  <Override PartName="/ppt/slideLayouts/slideLayout70.xml" ContentType="application/vnd.openxmlformats-officedocument.presentationml.slideLayout+xml"/>
  <Override PartName="/ppt/slideLayouts/slideLayout243.xml" ContentType="application/vnd.openxmlformats-officedocument.presentationml.slideLayout+xml"/>
  <Override PartName="/ppt/slideLayouts/slideLayout106.xml" ContentType="application/vnd.openxmlformats-officedocument.presentationml.slideLayout+xml"/>
  <Override PartName="/ppt/slideLayouts/slideLayout97.xml" ContentType="application/vnd.openxmlformats-officedocument.presentationml.slideLayout+xml"/>
  <Override PartName="/ppt/slideLayouts/slideLayout308.xml" ContentType="application/vnd.openxmlformats-officedocument.presentationml.slideLayout+xml"/>
  <Override PartName="/ppt/slideLayouts/slideLayout183.xml" ContentType="application/vnd.openxmlformats-officedocument.presentationml.slideLayout+xml"/>
  <Override PartName="/ppt/slideLayouts/slideLayout316.xml" ContentType="application/vnd.openxmlformats-officedocument.presentationml.slideLayout+xml"/>
  <Override PartName="/ppt/slideLayouts/slideLayout278.xml" ContentType="application/vnd.openxmlformats-officedocument.presentationml.slideLayout+xml"/>
  <Override PartName="/ppt/slideLayouts/slideLayout96.xml" ContentType="application/vnd.openxmlformats-officedocument.presentationml.slideLayout+xml"/>
  <Override PartName="/ppt/slideLayouts/slideLayout307.xml" ContentType="application/vnd.openxmlformats-officedocument.presentationml.slideLayout+xml"/>
  <Override PartName="/ppt/slideLayouts/slideLayout269.xml" ContentType="application/vnd.openxmlformats-officedocument.presentationml.slideLayout+xml"/>
  <Override PartName="/ppt/slideLayouts/slideLayout90.xml" ContentType="application/vnd.openxmlformats-officedocument.presentationml.slideLayout+xml"/>
  <Override PartName="/ppt/slideLayouts/slideLayout126.xml" ContentType="application/vnd.openxmlformats-officedocument.presentationml.slideLayout+xml"/>
  <Override PartName="/ppt/slideLayouts/slideLayout301.xml" ContentType="application/vnd.openxmlformats-officedocument.presentationml.slideLayout+xml"/>
  <Override PartName="/ppt/slideLayouts/slideLayout263.xml" ContentType="application/vnd.openxmlformats-officedocument.presentationml.slideLayout+xml"/>
  <Override PartName="/ppt/slideLayouts/slideLayout59.xml" ContentType="application/vnd.openxmlformats-officedocument.presentationml.slideLayout+xml"/>
  <Override PartName="/ppt/slideLayouts/slideLayout23.xml" ContentType="application/vnd.openxmlformats-officedocument.presentationml.slideLayout+xml"/>
  <Override PartName="/ppt/slideLayouts/slideLayout127.xml" ContentType="application/vnd.openxmlformats-officedocument.presentationml.slideLayout+xml"/>
  <Override PartName="/ppt/slideLayouts/slideLayout91.xml" ContentType="application/vnd.openxmlformats-officedocument.presentationml.slideLayout+xml"/>
  <Override PartName="/ppt/slideLayouts/slideLayout302.xml" ContentType="application/vnd.openxmlformats-officedocument.presentationml.slideLayout+xml"/>
  <Override PartName="/ppt/slideLayouts/slideLayout264.xml" ContentType="application/vnd.openxmlformats-officedocument.presentationml.slideLayout+xml"/>
  <Override PartName="/ppt/slideLayouts/slideLayout24.xml" ContentType="application/vnd.openxmlformats-officedocument.presentationml.slideLayout+xml"/>
  <Override PartName="/ppt/slideLayouts/slideLayout10.xml" ContentType="application/vnd.openxmlformats-officedocument.presentationml.slideLayout+xml"/>
  <Override PartName="/ppt/slideLayouts/slideLayout75.xml" ContentType="application/vnd.openxmlformats-officedocument.presentationml.slideLayout+xml"/>
  <Override PartName="/ppt/slideLayouts/slideLayout248.xml" ContentType="application/vnd.openxmlformats-officedocument.presentationml.slideLayout+xml"/>
  <Override PartName="/ppt/slideLayouts/slideLayout11.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203.xml" ContentType="application/vnd.openxmlformats-officedocument.presentationml.slideLayout+xml"/>
  <Override PartName="/ppt/slideLayouts/slideLayout30.xml" ContentType="application/vnd.openxmlformats-officedocument.presentationml.slideLayout+xml"/>
  <Override PartName="/ppt/slideLayouts/slideLayout204.xml" ContentType="application/vnd.openxmlformats-officedocument.presentationml.slideLayout+xml"/>
  <Override PartName="/ppt/slideLayouts/slideLayout31.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113.xml" ContentType="application/vnd.openxmlformats-officedocument.presentationml.slideLayout+xml"/>
  <Override PartName="/ppt/slideLayouts/slideLayout250.xml" ContentType="application/vnd.openxmlformats-officedocument.presentationml.slideLayout+xml"/>
  <Override PartName="/ppt/slideLayouts/slideLayout38.xml" ContentType="application/vnd.openxmlformats-officedocument.presentationml.slideLayout+xml"/>
  <Override PartName="/ppt/slideLayouts/slideLayout5.xml" ContentType="application/vnd.openxmlformats-officedocument.presentationml.slideLayout+xml"/>
  <Override PartName="/ppt/slideLayouts/slideLayout114.xml" ContentType="application/vnd.openxmlformats-officedocument.presentationml.slideLayout+xml"/>
  <Override PartName="/ppt/slideLayouts/slideLayout251.xml" ContentType="application/vnd.openxmlformats-officedocument.presentationml.slideLayout+xml"/>
  <Override PartName="/ppt/slideLayouts/slideLayout39.xml" ContentType="application/vnd.openxmlformats-officedocument.presentationml.slideLayout+xml"/>
  <Override PartName="/ppt/slideLayouts/slideLayout213.xml" ContentType="application/vnd.openxmlformats-officedocument.presentationml.slideLayout+xml"/>
  <Override PartName="/ppt/slideLayouts/slideLayout40.xml" ContentType="application/vnd.openxmlformats-officedocument.presentationml.slideLayout+xml"/>
  <Override PartName="/ppt/slideLayouts/slideLayout214.xml" ContentType="application/vnd.openxmlformats-officedocument.presentationml.slideLayout+xml"/>
  <Override PartName="/ppt/slideLayouts/slideLayout41.xml" ContentType="application/vnd.openxmlformats-officedocument.presentationml.slideLayout+xml"/>
  <Override PartName="/ppt/slideLayouts/slideLayout115.xml" ContentType="application/vnd.openxmlformats-officedocument.presentationml.slideLayout+xml"/>
  <Override PartName="/ppt/slideLayouts/slideLayout252.xml" ContentType="application/vnd.openxmlformats-officedocument.presentationml.slideLayout+xml"/>
  <Override PartName="/ppt/slideLayouts/slideLayout6.xml" ContentType="application/vnd.openxmlformats-officedocument.presentationml.slideLayout+xml"/>
  <Override PartName="/ppt/slideLayouts/slideLayout108.xml" ContentType="application/vnd.openxmlformats-officedocument.presentationml.slideLayout+xml"/>
  <Override PartName="/ppt/slideLayouts/slideLayout245.xml" ContentType="application/vnd.openxmlformats-officedocument.presentationml.slideLayout+xml"/>
  <Override PartName="/ppt/slideLayouts/slideLayout72.xml" ContentType="application/vnd.openxmlformats-officedocument.presentationml.slideLayout+xml"/>
  <Override PartName="/ppt/slideLayouts/slideLayout109.xml" ContentType="application/vnd.openxmlformats-officedocument.presentationml.slideLayout+xml"/>
  <Override PartName="/ppt/slideLayouts/slideLayout73.xml" ContentType="application/vnd.openxmlformats-officedocument.presentationml.slideLayout+xml"/>
  <Override PartName="/ppt/slideLayouts/slideLayout246.xml" ContentType="application/vnd.openxmlformats-officedocument.presentationml.slideLayout+xml"/>
  <Override PartName="/ppt/slideLayouts/slideLayout74.xml" ContentType="application/vnd.openxmlformats-officedocument.presentationml.slideLayout+xml"/>
  <Override PartName="/ppt/slideLayouts/slideLayout247.xml" ContentType="application/vnd.openxmlformats-officedocument.presentationml.slideLayout+xml"/>
  <Override PartName="/ppt/slideLayouts/slideLayout223.xml" ContentType="application/vnd.openxmlformats-officedocument.presentationml.slideLayout+xml"/>
  <Override PartName="/ppt/slideLayouts/slideLayout50.xml" ContentType="application/vnd.openxmlformats-officedocument.presentationml.slideLayout+xml"/>
  <Override PartName="/ppt/slideLayouts/slideLayout224.xml" ContentType="application/vnd.openxmlformats-officedocument.presentationml.slideLayout+xml"/>
  <Override PartName="/ppt/slideLayouts/slideLayout51.xml" ContentType="application/vnd.openxmlformats-officedocument.presentationml.slideLayout+xml"/>
  <Override PartName="/ppt/slideLayouts/slideLayout201.xml" ContentType="application/vnd.openxmlformats-officedocument.presentationml.slideLayout+xml"/>
  <Override PartName="/ppt/slideLayouts/slideLayout303.xml" ContentType="application/vnd.openxmlformats-officedocument.presentationml.slideLayout+xml"/>
  <Override PartName="/ppt/slideLayouts/slideLayout92.xml" ContentType="application/vnd.openxmlformats-officedocument.presentationml.slideLayout+xml"/>
  <Override PartName="/ppt/slideLayouts/slideLayout265.xml" ContentType="application/vnd.openxmlformats-officedocument.presentationml.slideLayout+xml"/>
  <Override PartName="/ppt/slideLayouts/slideLayout128.xml" ContentType="application/vnd.openxmlformats-officedocument.presentationml.slideLayout+xml"/>
  <Override PartName="/ppt/slideLayouts/slideLayout196.xml" ContentType="application/vnd.openxmlformats-officedocument.presentationml.slideLayout+xml"/>
  <Override PartName="/ppt/slideLayouts/slideLayout93.xml" ContentType="application/vnd.openxmlformats-officedocument.presentationml.slideLayout+xml"/>
  <Override PartName="/ppt/slideLayouts/slideLayout304.xml" ContentType="application/vnd.openxmlformats-officedocument.presentationml.slideLayout+xml"/>
  <Override PartName="/ppt/slideLayouts/slideLayout266.xml" ContentType="application/vnd.openxmlformats-officedocument.presentationml.slideLayout+xml"/>
  <Override PartName="/ppt/slideLayouts/slideLayout129.xml" ContentType="application/vnd.openxmlformats-officedocument.presentationml.slideLayout+xml"/>
  <Override PartName="/ppt/slideLayouts/slideLayout19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272.xml" ContentType="application/vnd.openxmlformats-officedocument.presentationml.slideLayout+xml"/>
  <Override PartName="/ppt/slideLayouts/slideLayout310.xml" ContentType="application/vnd.openxmlformats-officedocument.presentationml.slideLayout+xml"/>
  <Override PartName="/ppt/slideLayouts/slideLayout135.xml" ContentType="application/vnd.openxmlformats-officedocument.presentationml.slideLayout+xml"/>
  <Override PartName="/ppt/slideLayouts/slideLayout311.xml" ContentType="application/vnd.openxmlformats-officedocument.presentationml.slideLayout+xml"/>
  <Override PartName="/ppt/slideLayouts/slideLayout273.xml" ContentType="application/vnd.openxmlformats-officedocument.presentationml.slideLayout+xml"/>
  <Override PartName="/ppt/slideLayouts/slideLayout136.xml" ContentType="application/vnd.openxmlformats-officedocument.presentationml.slideLayout+xml"/>
  <Override PartName="/ppt/slideLayouts/slideLayout312.xml" ContentType="application/vnd.openxmlformats-officedocument.presentationml.slideLayout+xml"/>
  <Override PartName="/ppt/slideLayouts/slideLayout274.xml" ContentType="application/vnd.openxmlformats-officedocument.presentationml.slideLayout+xml"/>
  <Override PartName="/ppt/slideLayouts/slideLayout137.xml" ContentType="application/vnd.openxmlformats-officedocument.presentationml.slideLayout+xml"/>
  <Override PartName="/ppt/slideLayouts/slideLayout313.xml" ContentType="application/vnd.openxmlformats-officedocument.presentationml.slideLayout+xml"/>
  <Override PartName="/ppt/slideLayouts/slideLayout275.xml" ContentType="application/vnd.openxmlformats-officedocument.presentationml.slideLayout+xml"/>
  <Override PartName="/ppt/slideLayouts/slideLayout138.xml" ContentType="application/vnd.openxmlformats-officedocument.presentationml.slideLayout+xml"/>
  <Override PartName="/ppt/slideLayouts/slideLayout314.xml" ContentType="application/vnd.openxmlformats-officedocument.presentationml.slideLayout+xml"/>
  <Override PartName="/ppt/slideLayouts/slideLayout276.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281.xml" ContentType="application/vnd.openxmlformats-officedocument.presentationml.slideLayout+xml"/>
  <Override PartName="/ppt/slideLayouts/slideLayout144.xml" ContentType="application/vnd.openxmlformats-officedocument.presentationml.slideLayout+xml"/>
  <Override PartName="/ppt/slideLayouts/slideLayout282.xml" ContentType="application/vnd.openxmlformats-officedocument.presentationml.slideLayout+xml"/>
  <Override PartName="/ppt/slideLayouts/slideLayout320.xml" ContentType="application/vnd.openxmlformats-officedocument.presentationml.slideLayout+xml"/>
  <Override PartName="/ppt/slideLayouts/slideLayout145.xml" ContentType="application/vnd.openxmlformats-officedocument.presentationml.slideLayout+xml"/>
  <Override PartName="/ppt/slideLayouts/slideLayout321.xml" ContentType="application/vnd.openxmlformats-officedocument.presentationml.slideLayout+xml"/>
  <Override PartName="/ppt/slideLayouts/slideLayout283.xml" ContentType="application/vnd.openxmlformats-officedocument.presentationml.slideLayout+xml"/>
  <Override PartName="/ppt/slideLayouts/slideLayout146.xml" ContentType="application/vnd.openxmlformats-officedocument.presentationml.slideLayout+xml"/>
  <Override PartName="/ppt/slideLayouts/slideLayout322.xml" ContentType="application/vnd.openxmlformats-officedocument.presentationml.slideLayout+xml"/>
  <Override PartName="/ppt/slideLayouts/slideLayout284.xml" ContentType="application/vnd.openxmlformats-officedocument.presentationml.slideLayout+xml"/>
  <Override PartName="/ppt/slideLayouts/slideLayout147.xml" ContentType="application/vnd.openxmlformats-officedocument.presentationml.slideLayout+xml"/>
  <Override PartName="/ppt/slideLayouts/slideLayout323.xml" ContentType="application/vnd.openxmlformats-officedocument.presentationml.slideLayout+xml"/>
  <Override PartName="/ppt/slideLayouts/slideLayout285.xml" ContentType="application/vnd.openxmlformats-officedocument.presentationml.slideLayout+xml"/>
  <Override PartName="/ppt/slideLayouts/slideLayout148.xml" ContentType="application/vnd.openxmlformats-officedocument.presentationml.slideLayout+xml"/>
  <Override PartName="/ppt/slideLayouts/slideLayout324.xml" ContentType="application/vnd.openxmlformats-officedocument.presentationml.slideLayout+xml"/>
  <Override PartName="/ppt/slideLayouts/slideLayout286.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290.xml" ContentType="application/vnd.openxmlformats-officedocument.presentationml.slideLayout+xml"/>
  <Override PartName="/ppt/slideLayouts/slideLayout153.xml" ContentType="application/vnd.openxmlformats-officedocument.presentationml.slideLayout+xml"/>
  <Override PartName="/ppt/slideLayouts/slideLayout291.xml" ContentType="application/vnd.openxmlformats-officedocument.presentationml.slideLayout+xml"/>
  <Override PartName="/ppt/slideLayouts/slideLayout154.xml" ContentType="application/vnd.openxmlformats-officedocument.presentationml.slideLayout+xml"/>
  <Override PartName="/ppt/slideLayouts/slideLayout292.xml" ContentType="application/vnd.openxmlformats-officedocument.presentationml.slideLayout+xml"/>
  <Override PartName="/ppt/slideLayouts/slideLayout330.xml" ContentType="application/vnd.openxmlformats-officedocument.presentationml.slideLayout+xml"/>
  <Override PartName="/ppt/slideLayouts/slideLayout155.xml" ContentType="application/vnd.openxmlformats-officedocument.presentationml.slideLayout+xml"/>
  <Override PartName="/ppt/slideLayouts/slideLayout331.xml" ContentType="application/vnd.openxmlformats-officedocument.presentationml.slideLayout+xml"/>
  <Override PartName="/ppt/slideLayouts/slideLayout293.xml" ContentType="application/vnd.openxmlformats-officedocument.presentationml.slideLayout+xml"/>
  <Override PartName="/ppt/slideLayouts/slideLayout156.xml" ContentType="application/vnd.openxmlformats-officedocument.presentationml.slideLayout+xml"/>
  <Override PartName="/ppt/slideLayouts/slideLayout332.xml" ContentType="application/vnd.openxmlformats-officedocument.presentationml.slideLayout+xml"/>
  <Override PartName="/ppt/slideLayouts/slideLayout294.xml" ContentType="application/vnd.openxmlformats-officedocument.presentationml.slideLayout+xml"/>
  <Override PartName="/ppt/slideLayouts/slideLayout157.xml" ContentType="application/vnd.openxmlformats-officedocument.presentationml.slideLayout+xml"/>
  <Override PartName="/ppt/slideLayouts/slideLayout333.xml" ContentType="application/vnd.openxmlformats-officedocument.presentationml.slideLayout+xml"/>
  <Override PartName="/ppt/slideLayouts/slideLayout295.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334.xml" ContentType="application/vnd.openxmlformats-officedocument.presentationml.slideLayout+xml"/>
  <Override PartName="/ppt/slideLayouts/slideLayout296.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_rels/slide41.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83.xml.rels" ContentType="application/vnd.openxmlformats-package.relationships+xml"/>
  <Override PartName="/ppt/slides/_rels/slide79.xml.rels" ContentType="application/vnd.openxmlformats-package.relationships+xml"/>
  <Override PartName="/ppt/slides/_rels/slide30.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5.xml.rels" ContentType="application/vnd.openxmlformats-package.relationships+xml"/>
  <Override PartName="/ppt/slides/_rels/slide3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84.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25.xml.rels" ContentType="application/vnd.openxmlformats-package.relationships+xml"/>
  <Override PartName="/ppt/slides/_rels/slide86.xml.rels" ContentType="application/vnd.openxmlformats-package.relationships+xml"/>
  <Override PartName="/ppt/slides/_rels/slide2.xml.rels" ContentType="application/vnd.openxmlformats-package.relationships+xml"/>
  <Override PartName="/ppt/slides/_rels/slide71.xml.rels" ContentType="application/vnd.openxmlformats-package.relationships+xml"/>
  <Override PartName="/ppt/slides/_rels/slide67.xml.rels" ContentType="application/vnd.openxmlformats-package.relationships+xml"/>
  <Override PartName="/ppt/slides/_rels/slide77.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81.xml.rels" ContentType="application/vnd.openxmlformats-package.relationships+xml"/>
  <Override PartName="/ppt/slides/_rels/slide65.xml.rels" ContentType="application/vnd.openxmlformats-package.relationships+xml"/>
  <Override PartName="/ppt/slides/_rels/slide74.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70.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52.xml.rels" ContentType="application/vnd.openxmlformats-package.relationships+xml"/>
  <Override PartName="/ppt/slides/_rels/slide76.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45.xml.rels" ContentType="application/vnd.openxmlformats-package.relationships+xml"/>
  <Override PartName="/ppt/slides/_rels/slide38.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39.xml.rels" ContentType="application/vnd.openxmlformats-package.relationships+xml"/>
  <Override PartName="/ppt/slides/_rels/slide66.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75.xml.rels" ContentType="application/vnd.openxmlformats-package.relationships+xml"/>
  <Override PartName="/ppt/slides/_rels/slide82.xml.rels" ContentType="application/vnd.openxmlformats-package.relationships+xml"/>
  <Override PartName="/ppt/slides/_rels/slide88.xml.rels" ContentType="application/vnd.openxmlformats-package.relationships+xml"/>
  <Override PartName="/ppt/slides/_rels/slide69.xml.rels" ContentType="application/vnd.openxmlformats-package.relationships+xml"/>
  <Override PartName="/ppt/slides/_rels/slide73.xml.rels" ContentType="application/vnd.openxmlformats-package.relationships+xml"/>
  <Override PartName="/ppt/slides/_rels/slide80.xml.rels" ContentType="application/vnd.openxmlformats-package.relationships+xml"/>
  <Override PartName="/ppt/slides/_rels/slide78.xml.rels" ContentType="application/vnd.openxmlformats-package.relationships+xml"/>
  <Override PartName="/ppt/slides/_rels/slide3.xml.rels" ContentType="application/vnd.openxmlformats-package.relationships+xml"/>
  <Override PartName="/ppt/slides/_rels/slide87.xml.rels" ContentType="application/vnd.openxmlformats-package.relationships+xml"/>
  <Override PartName="/ppt/slides/_rels/slide68.xml.rels" ContentType="application/vnd.openxmlformats-package.relationships+xml"/>
  <Override PartName="/ppt/slides/_rels/slide72.xml.rels" ContentType="application/vnd.openxmlformats-package.relationships+xml"/>
  <Override PartName="/ppt/slides/slide13.xml" ContentType="application/vnd.openxmlformats-officedocument.presentationml.slide+xml"/>
  <Override PartName="/ppt/slides/slide6.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48.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26.xml" ContentType="application/vnd.openxmlformats-officedocument.presentationml.slide+xml"/>
  <Override PartName="/ppt/slides/slide63.xml" ContentType="application/vnd.openxmlformats-officedocument.presentationml.slide+xml"/>
  <Override PartName="/ppt/slides/slide27.xml" ContentType="application/vnd.openxmlformats-officedocument.presentationml.slide+xml"/>
  <Override PartName="/ppt/slides/slide64.xml" ContentType="application/vnd.openxmlformats-officedocument.presentationml.slide+xml"/>
  <Override PartName="/ppt/slides/slide28.xml" ContentType="application/vnd.openxmlformats-officedocument.presentationml.slide+xml"/>
  <Override PartName="/ppt/slides/slide70.xml" ContentType="application/vnd.openxmlformats-officedocument.presentationml.slide+xml"/>
  <Override PartName="/ppt/slides/slide65.xml" ContentType="application/vnd.openxmlformats-officedocument.presentationml.slide+xml"/>
  <Override PartName="/ppt/slides/slide29.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40.xml" ContentType="application/vnd.openxmlformats-officedocument.presentationml.slide+xml"/>
  <Override PartName="/ppt/slides/slide88.xml" ContentType="application/vnd.openxmlformats-officedocument.presentationml.slide+xml"/>
  <Override PartName="/ppt/slides/slide76.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8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74.xml" ContentType="application/vnd.openxmlformats-officedocument.presentationml.slide+xml"/>
  <Override PartName="/ppt/slides/slide2.xml" ContentType="application/vnd.openxmlformats-officedocument.presentationml.slide+xml"/>
  <Override PartName="/ppt/slides/slide85.xml" ContentType="application/vnd.openxmlformats-officedocument.presentationml.slide+xml"/>
  <Override PartName="/ppt/slides/slide73.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42.xml" ContentType="application/vnd.openxmlformats-officedocument.presentationml.slide+xml"/>
  <Override PartName="/ppt/slides/slide78.xml" ContentType="application/vnd.openxmlformats-officedocument.presentationml.slide+xml"/>
  <Override PartName="/ppt/slides/slide41.xml" ContentType="application/vnd.openxmlformats-officedocument.presentationml.slide+xml"/>
  <Override PartName="/ppt/slides/slide7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80.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 id="2147483921" r:id="rId23"/>
    <p:sldMasterId id="2147483934" r:id="rId24"/>
    <p:sldMasterId id="2147483947" r:id="rId25"/>
    <p:sldMasterId id="2147483960" r:id="rId26"/>
    <p:sldMasterId id="2147483973" r:id="rId27"/>
    <p:sldMasterId id="2147483986" r:id="rId28"/>
    <p:sldMasterId id="2147483999" r:id="rId29"/>
  </p:sldMasterIdLst>
  <p:notesMasterIdLst>
    <p:notesMasterId r:id="rId30"/>
  </p:notes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 id="278" r:id="rId53"/>
    <p:sldId id="279" r:id="rId54"/>
    <p:sldId id="280" r:id="rId55"/>
    <p:sldId id="281" r:id="rId56"/>
    <p:sldId id="282" r:id="rId57"/>
    <p:sldId id="283" r:id="rId58"/>
    <p:sldId id="284" r:id="rId59"/>
    <p:sldId id="285" r:id="rId60"/>
    <p:sldId id="286" r:id="rId61"/>
    <p:sldId id="287" r:id="rId62"/>
    <p:sldId id="288" r:id="rId63"/>
    <p:sldId id="289" r:id="rId64"/>
    <p:sldId id="290" r:id="rId65"/>
    <p:sldId id="291" r:id="rId66"/>
    <p:sldId id="292" r:id="rId67"/>
    <p:sldId id="293" r:id="rId68"/>
    <p:sldId id="294" r:id="rId69"/>
    <p:sldId id="295" r:id="rId70"/>
    <p:sldId id="296" r:id="rId71"/>
    <p:sldId id="297" r:id="rId72"/>
    <p:sldId id="298" r:id="rId73"/>
    <p:sldId id="299" r:id="rId74"/>
    <p:sldId id="300" r:id="rId75"/>
    <p:sldId id="301" r:id="rId76"/>
    <p:sldId id="302" r:id="rId77"/>
    <p:sldId id="303" r:id="rId78"/>
    <p:sldId id="304"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20" r:id="rId95"/>
    <p:sldId id="321" r:id="rId96"/>
    <p:sldId id="322" r:id="rId97"/>
    <p:sldId id="323" r:id="rId98"/>
    <p:sldId id="324" r:id="rId99"/>
    <p:sldId id="325" r:id="rId100"/>
    <p:sldId id="326" r:id="rId101"/>
    <p:sldId id="327" r:id="rId102"/>
    <p:sldId id="328" r:id="rId103"/>
    <p:sldId id="329" r:id="rId104"/>
    <p:sldId id="330" r:id="rId105"/>
    <p:sldId id="331" r:id="rId106"/>
    <p:sldId id="332" r:id="rId107"/>
    <p:sldId id="333" r:id="rId108"/>
    <p:sldId id="334" r:id="rId109"/>
    <p:sldId id="335" r:id="rId110"/>
    <p:sldId id="336" r:id="rId111"/>
    <p:sldId id="337" r:id="rId112"/>
    <p:sldId id="338" r:id="rId113"/>
    <p:sldId id="339" r:id="rId114"/>
    <p:sldId id="340" r:id="rId115"/>
    <p:sldId id="341" r:id="rId116"/>
    <p:sldId id="342" r:id="rId117"/>
    <p:sldId id="343" r:id="rId118"/>
    <p:sldId id="344" r:id="rId119"/>
  </p:sldIdLst>
  <p:sldSz cx="12192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notesMaster" Target="notesMasters/notesMaster1.xml"/><Relationship Id="rId31" Type="http://schemas.openxmlformats.org/officeDocument/2006/relationships/slide" Target="slides/slide1.xml"/><Relationship Id="rId32" Type="http://schemas.openxmlformats.org/officeDocument/2006/relationships/slide" Target="slides/slide2.xml"/><Relationship Id="rId33" Type="http://schemas.openxmlformats.org/officeDocument/2006/relationships/slide" Target="slides/slide3.xml"/><Relationship Id="rId34" Type="http://schemas.openxmlformats.org/officeDocument/2006/relationships/slide" Target="slides/slide4.xml"/><Relationship Id="rId35" Type="http://schemas.openxmlformats.org/officeDocument/2006/relationships/slide" Target="slides/slide5.xml"/><Relationship Id="rId36" Type="http://schemas.openxmlformats.org/officeDocument/2006/relationships/slide" Target="slides/slide6.xml"/><Relationship Id="rId37" Type="http://schemas.openxmlformats.org/officeDocument/2006/relationships/slide" Target="slides/slide7.xml"/><Relationship Id="rId38" Type="http://schemas.openxmlformats.org/officeDocument/2006/relationships/slide" Target="slides/slide8.xml"/><Relationship Id="rId39" Type="http://schemas.openxmlformats.org/officeDocument/2006/relationships/slide" Target="slides/slide9.xml"/><Relationship Id="rId40" Type="http://schemas.openxmlformats.org/officeDocument/2006/relationships/slide" Target="slides/slide10.xml"/><Relationship Id="rId41" Type="http://schemas.openxmlformats.org/officeDocument/2006/relationships/slide" Target="slides/slide11.xml"/><Relationship Id="rId42" Type="http://schemas.openxmlformats.org/officeDocument/2006/relationships/slide" Target="slides/slide12.xml"/><Relationship Id="rId43" Type="http://schemas.openxmlformats.org/officeDocument/2006/relationships/slide" Target="slides/slide13.xml"/><Relationship Id="rId44" Type="http://schemas.openxmlformats.org/officeDocument/2006/relationships/slide" Target="slides/slide14.xml"/><Relationship Id="rId45" Type="http://schemas.openxmlformats.org/officeDocument/2006/relationships/slide" Target="slides/slide15.xml"/><Relationship Id="rId46" Type="http://schemas.openxmlformats.org/officeDocument/2006/relationships/slide" Target="slides/slide16.xml"/><Relationship Id="rId47" Type="http://schemas.openxmlformats.org/officeDocument/2006/relationships/slide" Target="slides/slide17.xml"/><Relationship Id="rId48" Type="http://schemas.openxmlformats.org/officeDocument/2006/relationships/slide" Target="slides/slide18.xml"/><Relationship Id="rId49" Type="http://schemas.openxmlformats.org/officeDocument/2006/relationships/slide" Target="slides/slide19.xml"/><Relationship Id="rId50" Type="http://schemas.openxmlformats.org/officeDocument/2006/relationships/slide" Target="slides/slide20.xml"/><Relationship Id="rId51" Type="http://schemas.openxmlformats.org/officeDocument/2006/relationships/slide" Target="slides/slide21.xml"/><Relationship Id="rId52" Type="http://schemas.openxmlformats.org/officeDocument/2006/relationships/slide" Target="slides/slide22.xml"/><Relationship Id="rId53" Type="http://schemas.openxmlformats.org/officeDocument/2006/relationships/slide" Target="slides/slide23.xml"/><Relationship Id="rId54" Type="http://schemas.openxmlformats.org/officeDocument/2006/relationships/slide" Target="slides/slide24.xml"/><Relationship Id="rId55" Type="http://schemas.openxmlformats.org/officeDocument/2006/relationships/slide" Target="slides/slide25.xml"/><Relationship Id="rId56" Type="http://schemas.openxmlformats.org/officeDocument/2006/relationships/slide" Target="slides/slide26.xml"/><Relationship Id="rId57" Type="http://schemas.openxmlformats.org/officeDocument/2006/relationships/slide" Target="slides/slide27.xml"/><Relationship Id="rId58" Type="http://schemas.openxmlformats.org/officeDocument/2006/relationships/slide" Target="slides/slide28.xml"/><Relationship Id="rId59" Type="http://schemas.openxmlformats.org/officeDocument/2006/relationships/slide" Target="slides/slide29.xml"/><Relationship Id="rId60" Type="http://schemas.openxmlformats.org/officeDocument/2006/relationships/slide" Target="slides/slide30.xml"/><Relationship Id="rId61" Type="http://schemas.openxmlformats.org/officeDocument/2006/relationships/slide" Target="slides/slide31.xml"/><Relationship Id="rId62" Type="http://schemas.openxmlformats.org/officeDocument/2006/relationships/slide" Target="slides/slide32.xml"/><Relationship Id="rId63" Type="http://schemas.openxmlformats.org/officeDocument/2006/relationships/slide" Target="slides/slide33.xml"/><Relationship Id="rId64" Type="http://schemas.openxmlformats.org/officeDocument/2006/relationships/slide" Target="slides/slide34.xml"/><Relationship Id="rId65" Type="http://schemas.openxmlformats.org/officeDocument/2006/relationships/slide" Target="slides/slide35.xml"/><Relationship Id="rId66" Type="http://schemas.openxmlformats.org/officeDocument/2006/relationships/slide" Target="slides/slide36.xml"/><Relationship Id="rId67" Type="http://schemas.openxmlformats.org/officeDocument/2006/relationships/slide" Target="slides/slide37.xml"/><Relationship Id="rId68" Type="http://schemas.openxmlformats.org/officeDocument/2006/relationships/slide" Target="slides/slide38.xml"/><Relationship Id="rId69" Type="http://schemas.openxmlformats.org/officeDocument/2006/relationships/slide" Target="slides/slide39.xml"/><Relationship Id="rId70" Type="http://schemas.openxmlformats.org/officeDocument/2006/relationships/slide" Target="slides/slide40.xml"/><Relationship Id="rId71" Type="http://schemas.openxmlformats.org/officeDocument/2006/relationships/slide" Target="slides/slide41.xml"/><Relationship Id="rId72" Type="http://schemas.openxmlformats.org/officeDocument/2006/relationships/slide" Target="slides/slide42.xml"/><Relationship Id="rId73" Type="http://schemas.openxmlformats.org/officeDocument/2006/relationships/slide" Target="slides/slide43.xml"/><Relationship Id="rId74" Type="http://schemas.openxmlformats.org/officeDocument/2006/relationships/slide" Target="slides/slide44.xml"/><Relationship Id="rId75" Type="http://schemas.openxmlformats.org/officeDocument/2006/relationships/slide" Target="slides/slide45.xml"/><Relationship Id="rId76" Type="http://schemas.openxmlformats.org/officeDocument/2006/relationships/slide" Target="slides/slide46.xml"/><Relationship Id="rId77" Type="http://schemas.openxmlformats.org/officeDocument/2006/relationships/slide" Target="slides/slide47.xml"/><Relationship Id="rId78" Type="http://schemas.openxmlformats.org/officeDocument/2006/relationships/slide" Target="slides/slide48.xml"/><Relationship Id="rId79" Type="http://schemas.openxmlformats.org/officeDocument/2006/relationships/slide" Target="slides/slide49.xml"/><Relationship Id="rId80" Type="http://schemas.openxmlformats.org/officeDocument/2006/relationships/slide" Target="slides/slide50.xml"/><Relationship Id="rId81" Type="http://schemas.openxmlformats.org/officeDocument/2006/relationships/slide" Target="slides/slide51.xml"/><Relationship Id="rId82" Type="http://schemas.openxmlformats.org/officeDocument/2006/relationships/slide" Target="slides/slide52.xml"/><Relationship Id="rId83" Type="http://schemas.openxmlformats.org/officeDocument/2006/relationships/slide" Target="slides/slide53.xml"/><Relationship Id="rId84" Type="http://schemas.openxmlformats.org/officeDocument/2006/relationships/slide" Target="slides/slide54.xml"/><Relationship Id="rId85" Type="http://schemas.openxmlformats.org/officeDocument/2006/relationships/slide" Target="slides/slide55.xml"/><Relationship Id="rId86" Type="http://schemas.openxmlformats.org/officeDocument/2006/relationships/slide" Target="slides/slide56.xml"/><Relationship Id="rId87" Type="http://schemas.openxmlformats.org/officeDocument/2006/relationships/slide" Target="slides/slide57.xml"/><Relationship Id="rId88" Type="http://schemas.openxmlformats.org/officeDocument/2006/relationships/slide" Target="slides/slide58.xml"/><Relationship Id="rId89" Type="http://schemas.openxmlformats.org/officeDocument/2006/relationships/slide" Target="slides/slide59.xml"/><Relationship Id="rId90" Type="http://schemas.openxmlformats.org/officeDocument/2006/relationships/slide" Target="slides/slide60.xml"/><Relationship Id="rId91" Type="http://schemas.openxmlformats.org/officeDocument/2006/relationships/slide" Target="slides/slide61.xml"/><Relationship Id="rId92" Type="http://schemas.openxmlformats.org/officeDocument/2006/relationships/slide" Target="slides/slide62.xml"/><Relationship Id="rId93" Type="http://schemas.openxmlformats.org/officeDocument/2006/relationships/slide" Target="slides/slide63.xml"/><Relationship Id="rId94" Type="http://schemas.openxmlformats.org/officeDocument/2006/relationships/slide" Target="slides/slide64.xml"/><Relationship Id="rId95" Type="http://schemas.openxmlformats.org/officeDocument/2006/relationships/slide" Target="slides/slide65.xml"/><Relationship Id="rId96" Type="http://schemas.openxmlformats.org/officeDocument/2006/relationships/slide" Target="slides/slide66.xml"/><Relationship Id="rId97" Type="http://schemas.openxmlformats.org/officeDocument/2006/relationships/slide" Target="slides/slide67.xml"/><Relationship Id="rId98" Type="http://schemas.openxmlformats.org/officeDocument/2006/relationships/slide" Target="slides/slide68.xml"/><Relationship Id="rId99" Type="http://schemas.openxmlformats.org/officeDocument/2006/relationships/slide" Target="slides/slide69.xml"/><Relationship Id="rId100" Type="http://schemas.openxmlformats.org/officeDocument/2006/relationships/slide" Target="slides/slide70.xml"/><Relationship Id="rId101" Type="http://schemas.openxmlformats.org/officeDocument/2006/relationships/slide" Target="slides/slide71.xml"/><Relationship Id="rId102" Type="http://schemas.openxmlformats.org/officeDocument/2006/relationships/slide" Target="slides/slide72.xml"/><Relationship Id="rId103" Type="http://schemas.openxmlformats.org/officeDocument/2006/relationships/slide" Target="slides/slide73.xml"/><Relationship Id="rId104" Type="http://schemas.openxmlformats.org/officeDocument/2006/relationships/slide" Target="slides/slide74.xml"/><Relationship Id="rId105" Type="http://schemas.openxmlformats.org/officeDocument/2006/relationships/slide" Target="slides/slide75.xml"/><Relationship Id="rId106" Type="http://schemas.openxmlformats.org/officeDocument/2006/relationships/slide" Target="slides/slide76.xml"/><Relationship Id="rId107" Type="http://schemas.openxmlformats.org/officeDocument/2006/relationships/slide" Target="slides/slide77.xml"/><Relationship Id="rId108" Type="http://schemas.openxmlformats.org/officeDocument/2006/relationships/slide" Target="slides/slide78.xml"/><Relationship Id="rId109" Type="http://schemas.openxmlformats.org/officeDocument/2006/relationships/slide" Target="slides/slide79.xml"/><Relationship Id="rId110" Type="http://schemas.openxmlformats.org/officeDocument/2006/relationships/slide" Target="slides/slide80.xml"/><Relationship Id="rId111" Type="http://schemas.openxmlformats.org/officeDocument/2006/relationships/slide" Target="slides/slide81.xml"/><Relationship Id="rId112" Type="http://schemas.openxmlformats.org/officeDocument/2006/relationships/slide" Target="slides/slide82.xml"/><Relationship Id="rId113" Type="http://schemas.openxmlformats.org/officeDocument/2006/relationships/slide" Target="slides/slide83.xml"/><Relationship Id="rId114" Type="http://schemas.openxmlformats.org/officeDocument/2006/relationships/slide" Target="slides/slide84.xml"/><Relationship Id="rId115" Type="http://schemas.openxmlformats.org/officeDocument/2006/relationships/slide" Target="slides/slide85.xml"/><Relationship Id="rId116" Type="http://schemas.openxmlformats.org/officeDocument/2006/relationships/slide" Target="slides/slide86.xml"/><Relationship Id="rId117" Type="http://schemas.openxmlformats.org/officeDocument/2006/relationships/slide" Target="slides/slide87.xml"/><Relationship Id="rId118" Type="http://schemas.openxmlformats.org/officeDocument/2006/relationships/slide" Target="slides/slide88.xml"/><Relationship Id="rId119" Type="http://schemas.openxmlformats.org/officeDocument/2006/relationships/slide" Target="slides/slide89.xml"/><Relationship Id="rId12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123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Click to edit the notes format</a:t>
            </a:r>
            <a:endParaRPr b="0" lang="en-CA" sz="2000" spc="-1" strike="noStrike">
              <a:latin typeface="Arial"/>
            </a:endParaRPr>
          </a:p>
        </p:txBody>
      </p:sp>
      <p:sp>
        <p:nvSpPr>
          <p:cNvPr id="1239"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CA" sz="1400" spc="-1" strike="noStrike">
                <a:latin typeface="Times New Roman"/>
              </a:rPr>
              <a:t>&lt;header&gt;</a:t>
            </a:r>
            <a:endParaRPr b="0" lang="en-CA" sz="1400" spc="-1" strike="noStrike">
              <a:latin typeface="Times New Roman"/>
            </a:endParaRPr>
          </a:p>
        </p:txBody>
      </p:sp>
      <p:sp>
        <p:nvSpPr>
          <p:cNvPr id="1240" name="PlaceHolder 4"/>
          <p:cNvSpPr>
            <a:spLocks noGrp="1"/>
          </p:cNvSpPr>
          <p:nvPr>
            <p:ph type="dt" idx="40"/>
          </p:nvPr>
        </p:nvSpPr>
        <p:spPr>
          <a:xfrm>
            <a:off x="4399200" y="0"/>
            <a:ext cx="3372840" cy="502560"/>
          </a:xfrm>
          <a:prstGeom prst="rect">
            <a:avLst/>
          </a:prstGeom>
          <a:noFill/>
          <a:ln w="0">
            <a:noFill/>
          </a:ln>
        </p:spPr>
        <p:txBody>
          <a:bodyPr lIns="0" rIns="0" tIns="0" bIns="0" anchor="t">
            <a:noAutofit/>
          </a:bodyPr>
          <a:lstStyle>
            <a:lvl1pPr algn="r">
              <a:buNone/>
              <a:defRPr b="0" lang="en-CA" sz="1400" spc="-1" strike="noStrike">
                <a:latin typeface="Times New Roman"/>
              </a:defRPr>
            </a:lvl1pPr>
          </a:lstStyle>
          <a:p>
            <a:pPr algn="r">
              <a:buNone/>
            </a:pPr>
            <a:r>
              <a:rPr b="0" lang="en-CA" sz="1400" spc="-1" strike="noStrike">
                <a:latin typeface="Times New Roman"/>
              </a:rPr>
              <a:t>&lt;date/time&gt;</a:t>
            </a:r>
            <a:endParaRPr b="0" lang="en-CA" sz="1400" spc="-1" strike="noStrike">
              <a:latin typeface="Times New Roman"/>
            </a:endParaRPr>
          </a:p>
        </p:txBody>
      </p:sp>
      <p:sp>
        <p:nvSpPr>
          <p:cNvPr id="1241" name="PlaceHolder 5"/>
          <p:cNvSpPr>
            <a:spLocks noGrp="1"/>
          </p:cNvSpPr>
          <p:nvPr>
            <p:ph type="ftr" idx="41"/>
          </p:nvPr>
        </p:nvSpPr>
        <p:spPr>
          <a:xfrm>
            <a:off x="0" y="9555480"/>
            <a:ext cx="3372840" cy="502560"/>
          </a:xfrm>
          <a:prstGeom prst="rect">
            <a:avLst/>
          </a:prstGeom>
          <a:noFill/>
          <a:ln w="0">
            <a:noFill/>
          </a:ln>
        </p:spPr>
        <p:txBody>
          <a:bodyPr lIns="0" rIns="0" tIns="0" bIns="0" anchor="b">
            <a:noAutofit/>
          </a:bodyPr>
          <a:lstStyle>
            <a:lvl1pPr>
              <a:defRPr b="0" lang="en-CA" sz="1400" spc="-1" strike="noStrike">
                <a:latin typeface="Times New Roman"/>
              </a:defRPr>
            </a:lvl1pPr>
          </a:lstStyle>
          <a:p>
            <a:r>
              <a:rPr b="0" lang="en-CA" sz="1400" spc="-1" strike="noStrike">
                <a:latin typeface="Times New Roman"/>
              </a:rPr>
              <a:t>&lt;footer&gt;</a:t>
            </a:r>
            <a:endParaRPr b="0" lang="en-CA" sz="1400" spc="-1" strike="noStrike">
              <a:latin typeface="Times New Roman"/>
            </a:endParaRPr>
          </a:p>
        </p:txBody>
      </p:sp>
      <p:sp>
        <p:nvSpPr>
          <p:cNvPr id="1242" name="PlaceHolder 6"/>
          <p:cNvSpPr>
            <a:spLocks noGrp="1"/>
          </p:cNvSpPr>
          <p:nvPr>
            <p:ph type="sldNum" idx="42"/>
          </p:nvPr>
        </p:nvSpPr>
        <p:spPr>
          <a:xfrm>
            <a:off x="4399200" y="9555480"/>
            <a:ext cx="3372840" cy="502560"/>
          </a:xfrm>
          <a:prstGeom prst="rect">
            <a:avLst/>
          </a:prstGeom>
          <a:noFill/>
          <a:ln w="0">
            <a:noFill/>
          </a:ln>
        </p:spPr>
        <p:txBody>
          <a:bodyPr lIns="0" rIns="0" tIns="0" bIns="0" anchor="b">
            <a:noAutofit/>
          </a:bodyPr>
          <a:lstStyle>
            <a:lvl1pPr algn="r">
              <a:buNone/>
              <a:defRPr b="0" lang="en-CA" sz="1400" spc="-1" strike="noStrike">
                <a:latin typeface="Times New Roman"/>
              </a:defRPr>
            </a:lvl1pPr>
          </a:lstStyle>
          <a:p>
            <a:pPr algn="r">
              <a:buNone/>
            </a:pPr>
            <a:fld id="{B426C6F6-A934-417B-BBCA-10B0C8BBBB60}"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PlaceHolder 1"/>
          <p:cNvSpPr>
            <a:spLocks noGrp="1"/>
          </p:cNvSpPr>
          <p:nvPr>
            <p:ph type="sldImg"/>
          </p:nvPr>
        </p:nvSpPr>
        <p:spPr>
          <a:xfrm>
            <a:off x="533520" y="754200"/>
            <a:ext cx="6705360" cy="3771720"/>
          </a:xfrm>
          <a:prstGeom prst="rect">
            <a:avLst/>
          </a:prstGeom>
          <a:ln w="0">
            <a:noFill/>
          </a:ln>
        </p:spPr>
      </p:sp>
      <p:sp>
        <p:nvSpPr>
          <p:cNvPr id="1418" name="PlaceHolder 2"/>
          <p:cNvSpPr>
            <a:spLocks noGrp="1"/>
          </p:cNvSpPr>
          <p:nvPr>
            <p:ph type="body"/>
          </p:nvPr>
        </p:nvSpPr>
        <p:spPr>
          <a:xfrm>
            <a:off x="777240" y="4777560"/>
            <a:ext cx="6216840" cy="452520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Mention the WikiBooks edition of </a:t>
            </a:r>
            <a:r>
              <a:rPr b="0" i="1" lang="en-CA" sz="1100" spc="-1" strike="noStrike">
                <a:latin typeface="Arial"/>
              </a:rPr>
              <a:t>The Devonshire Manuscript</a:t>
            </a:r>
            <a:r>
              <a:rPr b="0" lang="en-CA" sz="1100" spc="-1" strike="noStrike">
                <a:latin typeface="Arial"/>
              </a:rPr>
              <a:t>. </a:t>
            </a:r>
            <a:endParaRPr b="0" lang="en-CA" sz="11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9" name="PlaceHolder 1"/>
          <p:cNvSpPr>
            <a:spLocks noGrp="1"/>
          </p:cNvSpPr>
          <p:nvPr>
            <p:ph type="sldImg"/>
          </p:nvPr>
        </p:nvSpPr>
        <p:spPr>
          <a:xfrm>
            <a:off x="533520" y="754200"/>
            <a:ext cx="6705360" cy="3771720"/>
          </a:xfrm>
          <a:prstGeom prst="rect">
            <a:avLst/>
          </a:prstGeom>
          <a:ln w="0">
            <a:noFill/>
          </a:ln>
        </p:spPr>
      </p:sp>
      <p:sp>
        <p:nvSpPr>
          <p:cNvPr id="1420" name="PlaceHolder 2"/>
          <p:cNvSpPr>
            <a:spLocks noGrp="1"/>
          </p:cNvSpPr>
          <p:nvPr>
            <p:ph type="body"/>
          </p:nvPr>
        </p:nvSpPr>
        <p:spPr>
          <a:xfrm>
            <a:off x="777240" y="4777560"/>
            <a:ext cx="6216840" cy="452520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1516 (NYPL), 1551, 1556</a:t>
            </a:r>
            <a:endParaRPr b="0" lang="en-CA"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1" name="PlaceHolder 1"/>
          <p:cNvSpPr>
            <a:spLocks noGrp="1"/>
          </p:cNvSpPr>
          <p:nvPr>
            <p:ph type="sldImg"/>
          </p:nvPr>
        </p:nvSpPr>
        <p:spPr>
          <a:xfrm>
            <a:off x="533520" y="754200"/>
            <a:ext cx="6705360" cy="3771720"/>
          </a:xfrm>
          <a:prstGeom prst="rect">
            <a:avLst/>
          </a:prstGeom>
          <a:ln w="0">
            <a:noFill/>
          </a:ln>
        </p:spPr>
      </p:sp>
      <p:sp>
        <p:nvSpPr>
          <p:cNvPr id="1422" name="PlaceHolder 2"/>
          <p:cNvSpPr>
            <a:spLocks noGrp="1"/>
          </p:cNvSpPr>
          <p:nvPr>
            <p:ph type="body"/>
          </p:nvPr>
        </p:nvSpPr>
        <p:spPr>
          <a:xfrm>
            <a:off x="777240" y="4777560"/>
            <a:ext cx="6216840" cy="452520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Hand over to Martin at the end of this slide. </a:t>
            </a:r>
            <a:endParaRPr b="0" lang="en-CA" sz="11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PlaceHolder 1"/>
          <p:cNvSpPr>
            <a:spLocks noGrp="1"/>
          </p:cNvSpPr>
          <p:nvPr>
            <p:ph type="sldImg"/>
          </p:nvPr>
        </p:nvSpPr>
        <p:spPr>
          <a:xfrm>
            <a:off x="533520" y="754200"/>
            <a:ext cx="6705360" cy="3771720"/>
          </a:xfrm>
          <a:prstGeom prst="rect">
            <a:avLst/>
          </a:prstGeom>
          <a:ln w="0">
            <a:noFill/>
          </a:ln>
        </p:spPr>
      </p:sp>
      <p:sp>
        <p:nvSpPr>
          <p:cNvPr id="1424" name="PlaceHolder 2"/>
          <p:cNvSpPr>
            <a:spLocks noGrp="1"/>
          </p:cNvSpPr>
          <p:nvPr>
            <p:ph type="body"/>
          </p:nvPr>
        </p:nvSpPr>
        <p:spPr>
          <a:xfrm>
            <a:off x="777240" y="4777560"/>
            <a:ext cx="6216840" cy="4525200"/>
          </a:xfrm>
          <a:prstGeom prst="rect">
            <a:avLst/>
          </a:prstGeom>
          <a:noFill/>
          <a:ln w="0">
            <a:noFill/>
          </a:ln>
        </p:spPr>
        <p:txBody>
          <a:bodyPr lIns="0" rIns="0" tIns="91440" bIns="91440" anchor="t">
            <a:noAutofit/>
          </a:bodyPr>
          <a:p>
            <a:pPr marL="216000" indent="-216000">
              <a:lnSpc>
                <a:spcPct val="100000"/>
              </a:lnSpc>
              <a:spcBef>
                <a:spcPts val="360"/>
              </a:spcBef>
              <a:buNone/>
              <a:tabLst>
                <a:tab algn="l" pos="0"/>
              </a:tabLst>
            </a:pPr>
            <a:endParaRPr b="0" lang="en-CA" sz="14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5" name="PlaceHolder 1"/>
          <p:cNvSpPr>
            <a:spLocks noGrp="1"/>
          </p:cNvSpPr>
          <p:nvPr>
            <p:ph type="sldImg"/>
          </p:nvPr>
        </p:nvSpPr>
        <p:spPr>
          <a:xfrm>
            <a:off x="533520" y="754200"/>
            <a:ext cx="6705360" cy="3771720"/>
          </a:xfrm>
          <a:prstGeom prst="rect">
            <a:avLst/>
          </a:prstGeom>
          <a:ln w="0">
            <a:noFill/>
          </a:ln>
        </p:spPr>
      </p:sp>
      <p:sp>
        <p:nvSpPr>
          <p:cNvPr id="1426" name="PlaceHolder 2"/>
          <p:cNvSpPr>
            <a:spLocks noGrp="1"/>
          </p:cNvSpPr>
          <p:nvPr>
            <p:ph type="body"/>
          </p:nvPr>
        </p:nvSpPr>
        <p:spPr>
          <a:xfrm>
            <a:off x="777240" y="4777560"/>
            <a:ext cx="6216840" cy="452520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800" spc="-1" strike="noStrike">
                <a:solidFill>
                  <a:srgbClr val="000000"/>
                </a:solidFill>
                <a:latin typeface="Arial"/>
              </a:rPr>
              <a:t>e.g., all documents are “published,” all content is “complete”</a:t>
            </a:r>
            <a:endParaRPr b="0" lang="en-CA" sz="18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7" name="PlaceHolder 1"/>
          <p:cNvSpPr>
            <a:spLocks noGrp="1"/>
          </p:cNvSpPr>
          <p:nvPr>
            <p:ph type="sldImg"/>
          </p:nvPr>
        </p:nvSpPr>
        <p:spPr>
          <a:xfrm>
            <a:off x="533520" y="754200"/>
            <a:ext cx="6705360" cy="3771720"/>
          </a:xfrm>
          <a:prstGeom prst="rect">
            <a:avLst/>
          </a:prstGeom>
          <a:ln w="0">
            <a:noFill/>
          </a:ln>
        </p:spPr>
      </p:sp>
      <p:sp>
        <p:nvSpPr>
          <p:cNvPr id="1428" name="PlaceHolder 2"/>
          <p:cNvSpPr>
            <a:spLocks noGrp="1"/>
          </p:cNvSpPr>
          <p:nvPr>
            <p:ph type="body"/>
          </p:nvPr>
        </p:nvSpPr>
        <p:spPr>
          <a:xfrm>
            <a:off x="777240" y="4777560"/>
            <a:ext cx="6216840" cy="4525200"/>
          </a:xfrm>
          <a:prstGeom prst="rect">
            <a:avLst/>
          </a:prstGeom>
          <a:noFill/>
          <a:ln w="0">
            <a:noFill/>
          </a:ln>
        </p:spPr>
        <p:txBody>
          <a:bodyPr lIns="0" rIns="0" tIns="91440" bIns="91440" anchor="t">
            <a:noAutofit/>
          </a:bodyPr>
          <a:p>
            <a:pPr marL="216000" indent="-216000">
              <a:lnSpc>
                <a:spcPct val="100000"/>
              </a:lnSpc>
              <a:buNone/>
              <a:tabLst>
                <a:tab algn="l" pos="0"/>
              </a:tabLst>
            </a:pPr>
            <a:r>
              <a:rPr b="0" lang="en-CA" sz="1100" spc="-1" strike="noStrike">
                <a:latin typeface="Arial"/>
              </a:rPr>
              <a:t>svn rev = “same setting of type”?</a:t>
            </a:r>
            <a:endParaRPr b="0" lang="en-CA" sz="1100" spc="-1" strike="noStrike">
              <a:latin typeface="Arial"/>
            </a:endParaRPr>
          </a:p>
          <a:p>
            <a:pPr marL="216000" indent="-216000">
              <a:lnSpc>
                <a:spcPct val="100000"/>
              </a:lnSpc>
              <a:buNone/>
              <a:tabLst>
                <a:tab algn="l" pos="0"/>
              </a:tabLst>
            </a:pPr>
            <a:endParaRPr b="0" lang="en-CA" sz="11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sldImg"/>
          </p:nvPr>
        </p:nvSpPr>
        <p:spPr>
          <a:xfrm>
            <a:off x="533520" y="764280"/>
            <a:ext cx="6704640" cy="3771360"/>
          </a:xfrm>
          <a:prstGeom prst="rect">
            <a:avLst/>
          </a:prstGeom>
          <a:ln w="0">
            <a:noFill/>
          </a:ln>
        </p:spPr>
      </p:sp>
      <p:sp>
        <p:nvSpPr>
          <p:cNvPr id="143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All your documents actually exist.</a:t>
            </a:r>
            <a:endParaRPr b="0" lang="en-CA" sz="2000" spc="-1" strike="noStrike">
              <a:latin typeface="Arial"/>
            </a:endParaRPr>
          </a:p>
          <a:p>
            <a:r>
              <a:rPr b="0" lang="en-CA" sz="2000" spc="-1" strike="noStrike">
                <a:latin typeface="Arial"/>
              </a:rPr>
              <a:t>All your documents actually contain what they appear to contain.</a:t>
            </a:r>
            <a:endParaRPr b="0" lang="en-CA" sz="2000" spc="-1" strike="noStrike">
              <a:latin typeface="Arial"/>
            </a:endParaRPr>
          </a:p>
          <a:p>
            <a:r>
              <a:rPr b="0" lang="en-CA" sz="2000" spc="-1" strike="noStrike">
                <a:latin typeface="Arial"/>
              </a:rPr>
              <a:t>Searching your documents will work more intuitively.</a:t>
            </a:r>
            <a:endParaRPr b="0" lang="en-CA" sz="2000" spc="-1" strike="noStrike">
              <a:latin typeface="Arial"/>
            </a:endParaRPr>
          </a:p>
          <a:p>
            <a:r>
              <a:rPr b="0" lang="en-CA" sz="2000" spc="-1" strike="noStrike">
                <a:latin typeface="Arial"/>
              </a:rPr>
              <a:t>Each build is globally coherent, and can constitute a single edition.</a:t>
            </a:r>
            <a:endParaRPr b="0" lang="en-CA" sz="2000" spc="-1" strike="noStrike">
              <a:latin typeface="Arial"/>
            </a:endParaRPr>
          </a:p>
          <a:p>
            <a:r>
              <a:rPr b="0" lang="en-CA" sz="2000" spc="-1" strike="noStrike">
                <a:latin typeface="Arial"/>
              </a:rPr>
              <a:t>Every document can function outside the collection.</a:t>
            </a:r>
            <a:endParaRPr b="0" lang="en-CA" sz="2000" spc="-1" strike="noStrike">
              <a:latin typeface="Arial"/>
            </a:endParaRPr>
          </a:p>
          <a:p>
            <a:r>
              <a:rPr b="0" lang="en-CA" sz="2000" spc="-1" strike="noStrike">
                <a:latin typeface="Arial"/>
              </a:rPr>
              <a:t>Future users can take what they want, in a convenient self-contained package, in the format they need.</a:t>
            </a:r>
            <a:endParaRPr b="0" lang="en-CA" sz="2000" spc="-1" strike="noStrike">
              <a:latin typeface="Arial"/>
            </a:endParaRPr>
          </a:p>
          <a:p>
            <a:r>
              <a:rPr b="0" lang="en-CA" sz="2000" spc="-1" strike="noStrike">
                <a:latin typeface="Arial"/>
              </a:rPr>
              <a:t>Everything works without a web server.</a:t>
            </a:r>
            <a:endParaRPr b="0" lang="en-CA"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1" name="PlaceHolder 1"/>
          <p:cNvSpPr>
            <a:spLocks noGrp="1"/>
          </p:cNvSpPr>
          <p:nvPr>
            <p:ph type="sldImg"/>
          </p:nvPr>
        </p:nvSpPr>
        <p:spPr>
          <a:xfrm>
            <a:off x="533520" y="764280"/>
            <a:ext cx="6704640" cy="3771360"/>
          </a:xfrm>
          <a:prstGeom prst="rect">
            <a:avLst/>
          </a:prstGeom>
          <a:ln w="0">
            <a:noFill/>
          </a:ln>
        </p:spPr>
      </p:sp>
      <p:sp>
        <p:nvSpPr>
          <p:cNvPr id="143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We assume that your website consists of HTML5 documents which are all well-formed XML in the XHTML namespace. If they're not, then we can't process them. </a:t>
            </a:r>
            <a:endParaRPr b="0" lang="en-CA" sz="2000" spc="-1" strike="noStrike">
              <a:latin typeface="Arial"/>
            </a:endParaRPr>
          </a:p>
          <a:p>
            <a:endParaRPr b="0" lang="en-CA" sz="2000" spc="-1" strike="noStrike">
              <a:latin typeface="Arial"/>
            </a:endParaRPr>
          </a:p>
          <a:p>
            <a:r>
              <a:rPr b="0" lang="en-CA" sz="2000" spc="-1" strike="noStrike">
                <a:latin typeface="Arial"/>
              </a:rPr>
              <a:t>So if your documents are HTML tag soup, you'll have to clean them up and fix them first. But that's a good thing anyway.</a:t>
            </a:r>
            <a:endParaRPr b="0" lang="en-CA" sz="2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PlaceHolder 1"/>
          <p:cNvSpPr>
            <a:spLocks noGrp="1"/>
          </p:cNvSpPr>
          <p:nvPr>
            <p:ph type="sldImg"/>
          </p:nvPr>
        </p:nvSpPr>
        <p:spPr>
          <a:xfrm>
            <a:off x="533520" y="764280"/>
            <a:ext cx="6704640" cy="3771360"/>
          </a:xfrm>
          <a:prstGeom prst="rect">
            <a:avLst/>
          </a:prstGeom>
          <a:ln w="0">
            <a:noFill/>
          </a:ln>
        </p:spPr>
      </p:sp>
      <p:sp>
        <p:nvSpPr>
          <p:cNvPr id="143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You need to add one new page to your site: the search page. We prefer that you add that page so that you can ensure that it matches the style of your site. </a:t>
            </a:r>
            <a:endParaRPr b="0" lang="en-CA" sz="2000" spc="-1" strike="noStrike">
              <a:latin typeface="Arial"/>
            </a:endParaRPr>
          </a:p>
          <a:p>
            <a:endParaRPr b="0" lang="en-CA" sz="2000" spc="-1" strike="noStrike">
              <a:latin typeface="Arial"/>
            </a:endParaRPr>
          </a:p>
          <a:p>
            <a:r>
              <a:rPr b="0" lang="en-CA" sz="2000" spc="-1" strike="noStrike">
                <a:latin typeface="Arial"/>
              </a:rPr>
              <a:t>The only thing that must be in it is a single div element with the id "staticSearch". Our build process will put the search functionality into that div. If that div already has stuff in it, then it will be emptied first.</a:t>
            </a:r>
            <a:endParaRPr b="0" lang="en-CA" sz="20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sldImg"/>
          </p:nvPr>
        </p:nvSpPr>
        <p:spPr>
          <a:xfrm>
            <a:off x="533520" y="764280"/>
            <a:ext cx="6704640" cy="3771360"/>
          </a:xfrm>
          <a:prstGeom prst="rect">
            <a:avLst/>
          </a:prstGeom>
          <a:ln w="0">
            <a:noFill/>
          </a:ln>
        </p:spPr>
      </p:sp>
      <p:sp>
        <p:nvSpPr>
          <p:cNvPr id="143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If you only want a text search, then that's all you have to do. But if you also want some search filters, such as dates or document types, then you'll need to add the information required for those filters into the metadata of your HTML files. </a:t>
            </a:r>
            <a:endParaRPr b="0" lang="en-CA" sz="2000" spc="-1" strike="noStrike">
              <a:latin typeface="Arial"/>
            </a:endParaRPr>
          </a:p>
          <a:p>
            <a:endParaRPr b="0" lang="en-CA" sz="2000" spc="-1" strike="noStrike">
              <a:latin typeface="Arial"/>
            </a:endParaRPr>
          </a:p>
          <a:p>
            <a:r>
              <a:rPr b="0" lang="en-CA" sz="2000" spc="-1" strike="noStrike">
                <a:latin typeface="Arial"/>
              </a:rPr>
              <a:t>Here you see a document type filter element, which specifies that the document containing it falls into the "Poems" category.</a:t>
            </a:r>
            <a:endParaRPr b="0" lang="en-CA"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7" name="PlaceHolder 1"/>
          <p:cNvSpPr>
            <a:spLocks noGrp="1"/>
          </p:cNvSpPr>
          <p:nvPr>
            <p:ph type="sldImg"/>
          </p:nvPr>
        </p:nvSpPr>
        <p:spPr>
          <a:xfrm>
            <a:off x="533520" y="764280"/>
            <a:ext cx="6704640" cy="3771360"/>
          </a:xfrm>
          <a:prstGeom prst="rect">
            <a:avLst/>
          </a:prstGeom>
          <a:ln w="0">
            <a:noFill/>
          </a:ln>
        </p:spPr>
      </p:sp>
      <p:sp>
        <p:nvSpPr>
          <p:cNvPr id="143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Next, you need to create a simple XML file to specify the parameters you want to apply to your search. This is covered in our documentation, and there is a schema to validate it so that you know you've got it right. </a:t>
            </a:r>
            <a:endParaRPr b="0" lang="en-CA" sz="2000" spc="-1" strike="noStrike">
              <a:latin typeface="Arial"/>
            </a:endParaRPr>
          </a:p>
          <a:p>
            <a:endParaRPr b="0" lang="en-CA" sz="2000" spc="-1" strike="noStrike">
              <a:latin typeface="Arial"/>
            </a:endParaRPr>
          </a:p>
          <a:p>
            <a:r>
              <a:rPr b="0" lang="en-CA" sz="2000" spc="-1" strike="noStrike">
                <a:latin typeface="Arial"/>
              </a:rPr>
              <a:t>That document tells the staticSearch build process where your HTML files are and where the search page is, and it also allows you to configure things like weighting, so you can specify for example that hits in headings count more heavily than hits inside paragraphs.</a:t>
            </a:r>
            <a:endParaRPr b="0" lang="en-CA"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PlaceHolder 1"/>
          <p:cNvSpPr>
            <a:spLocks noGrp="1"/>
          </p:cNvSpPr>
          <p:nvPr>
            <p:ph type="sldImg"/>
          </p:nvPr>
        </p:nvSpPr>
        <p:spPr>
          <a:xfrm>
            <a:off x="533520" y="764280"/>
            <a:ext cx="6704640" cy="3771360"/>
          </a:xfrm>
          <a:prstGeom prst="rect">
            <a:avLst/>
          </a:prstGeom>
          <a:ln w="0">
            <a:noFill/>
          </a:ln>
        </p:spPr>
      </p:sp>
      <p:sp>
        <p:nvSpPr>
          <p:cNvPr id="144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So you have your HTML collection with its search page and your configuration file.</a:t>
            </a:r>
            <a:endParaRPr b="0" lang="en-CA" sz="2000" spc="-1" strike="noStrike">
              <a:latin typeface="Arial"/>
            </a:endParaRPr>
          </a:p>
          <a:p>
            <a:endParaRPr b="0" lang="en-CA" sz="2000" spc="-1" strike="noStrike">
              <a:latin typeface="Arial"/>
            </a:endParaRPr>
          </a:p>
          <a:p>
            <a:r>
              <a:rPr b="0" lang="en-CA" sz="2000" spc="-1" strike="noStrike">
                <a:latin typeface="Arial"/>
              </a:rPr>
              <a:t>You run the staticSearch build process (which requires Ant). This is what happens:</a:t>
            </a:r>
            <a:endParaRPr b="0" lang="en-CA"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PlaceHolder 1"/>
          <p:cNvSpPr>
            <a:spLocks noGrp="1"/>
          </p:cNvSpPr>
          <p:nvPr>
            <p:ph type="sldImg"/>
          </p:nvPr>
        </p:nvSpPr>
        <p:spPr>
          <a:xfrm>
            <a:off x="533520" y="764280"/>
            <a:ext cx="6704640" cy="3771360"/>
          </a:xfrm>
          <a:prstGeom prst="rect">
            <a:avLst/>
          </a:prstGeom>
          <a:ln w="0">
            <a:noFill/>
          </a:ln>
        </p:spPr>
      </p:sp>
      <p:sp>
        <p:nvSpPr>
          <p:cNvPr id="144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Based on the configuration file, the XSLT processes your document collection. It doesn't modify the original documents (other than the search page); it creates temporary copies and manipulates those.</a:t>
            </a:r>
            <a:endParaRPr b="0" lang="en-CA" sz="20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PlaceHolder 1"/>
          <p:cNvSpPr>
            <a:spLocks noGrp="1"/>
          </p:cNvSpPr>
          <p:nvPr>
            <p:ph type="sldImg"/>
          </p:nvPr>
        </p:nvSpPr>
        <p:spPr>
          <a:xfrm>
            <a:off x="533520" y="764280"/>
            <a:ext cx="6704640" cy="3771360"/>
          </a:xfrm>
          <a:prstGeom prst="rect">
            <a:avLst/>
          </a:prstGeom>
          <a:ln w="0">
            <a:noFill/>
          </a:ln>
        </p:spPr>
      </p:sp>
      <p:sp>
        <p:nvSpPr>
          <p:cNvPr id="144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It analyzes all the text in the documents, applies stemming to the words, and creates a large number of small JSON files. </a:t>
            </a:r>
            <a:endParaRPr b="0" lang="en-CA" sz="2000" spc="-1" strike="noStrike">
              <a:latin typeface="Arial"/>
            </a:endParaRPr>
          </a:p>
          <a:p>
            <a:endParaRPr b="0" lang="en-CA" sz="2000" spc="-1" strike="noStrike">
              <a:latin typeface="Arial"/>
            </a:endParaRPr>
          </a:p>
          <a:p>
            <a:r>
              <a:rPr b="0" lang="en-CA" sz="2000" spc="-1" strike="noStrike">
                <a:latin typeface="Arial"/>
              </a:rPr>
              <a:t>Each JSON file contains information about one token – all the documents that contain that token, and keyword-in-context fragments for each instance.</a:t>
            </a:r>
            <a:endParaRPr b="0" lang="en-CA" sz="2000" spc="-1" strike="noStrike">
              <a:latin typeface="Arial"/>
            </a:endParaRPr>
          </a:p>
          <a:p>
            <a:endParaRPr b="0" lang="en-CA" sz="2000" spc="-1" strike="noStrike">
              <a:latin typeface="Arial"/>
            </a:endParaRPr>
          </a:p>
          <a:p>
            <a:r>
              <a:rPr b="0" lang="en-CA" sz="2000" spc="-1" strike="noStrike">
                <a:latin typeface="Arial"/>
              </a:rPr>
              <a:t>The JSON file is named after the token it contains. This will be important later.</a:t>
            </a:r>
            <a:endParaRPr b="0" lang="en-CA"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5" name="PlaceHolder 1"/>
          <p:cNvSpPr>
            <a:spLocks noGrp="1"/>
          </p:cNvSpPr>
          <p:nvPr>
            <p:ph type="sldImg"/>
          </p:nvPr>
        </p:nvSpPr>
        <p:spPr>
          <a:xfrm>
            <a:off x="533520" y="764280"/>
            <a:ext cx="6704640" cy="3771360"/>
          </a:xfrm>
          <a:prstGeom prst="rect">
            <a:avLst/>
          </a:prstGeom>
          <a:ln w="0">
            <a:noFill/>
          </a:ln>
        </p:spPr>
      </p:sp>
      <p:sp>
        <p:nvSpPr>
          <p:cNvPr id="144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The process also creates a JSON file for each of the filters found on the site, mapping documents to filter values.</a:t>
            </a:r>
            <a:endParaRPr b="0" lang="en-CA"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sldImg"/>
          </p:nvPr>
        </p:nvSpPr>
        <p:spPr>
          <a:xfrm>
            <a:off x="533520" y="764280"/>
            <a:ext cx="6704640" cy="3771360"/>
          </a:xfrm>
          <a:prstGeom prst="rect">
            <a:avLst/>
          </a:prstGeom>
          <a:ln w="0">
            <a:noFill/>
          </a:ln>
        </p:spPr>
      </p:sp>
      <p:sp>
        <p:nvSpPr>
          <p:cNvPr id="144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Finally, the build process modifies the search page you created to insert the HTML, JavaScript and CSS it needs to do searches.</a:t>
            </a:r>
            <a:endParaRPr b="0" lang="en-CA"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9" name="PlaceHolder 1"/>
          <p:cNvSpPr>
            <a:spLocks noGrp="1"/>
          </p:cNvSpPr>
          <p:nvPr>
            <p:ph type="sldImg"/>
          </p:nvPr>
        </p:nvSpPr>
        <p:spPr>
          <a:xfrm>
            <a:off x="533520" y="764280"/>
            <a:ext cx="6704640" cy="3771360"/>
          </a:xfrm>
          <a:prstGeom prst="rect">
            <a:avLst/>
          </a:prstGeom>
          <a:ln w="0">
            <a:noFill/>
          </a:ln>
        </p:spPr>
      </p:sp>
      <p:sp>
        <p:nvSpPr>
          <p:cNvPr id="145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This is what a JSON file for a single token looks like.</a:t>
            </a:r>
            <a:endParaRPr b="0" lang="en-CA" sz="2000" spc="-1" strike="noStrike">
              <a:latin typeface="Arial"/>
            </a:endParaRPr>
          </a:p>
          <a:p>
            <a:endParaRPr b="0" lang="en-CA" sz="2000" spc="-1" strike="noStrike">
              <a:latin typeface="Arial"/>
            </a:endParaRPr>
          </a:p>
          <a:p>
            <a:r>
              <a:rPr b="0" lang="en-CA" sz="2000" spc="-1" strike="noStrike">
                <a:latin typeface="Arial"/>
              </a:rPr>
              <a:t>This token is for the stemmed form "unprofit".</a:t>
            </a:r>
            <a:endParaRPr b="0" lang="en-CA" sz="2000" spc="-1" strike="noStrike">
              <a:latin typeface="Arial"/>
            </a:endParaRPr>
          </a:p>
          <a:p>
            <a:endParaRPr b="0" lang="en-CA" sz="2000" spc="-1" strike="noStrike">
              <a:latin typeface="Arial"/>
            </a:endParaRPr>
          </a:p>
          <a:p>
            <a:r>
              <a:rPr b="0" lang="en-CA" sz="2000" spc="-1" strike="noStrike">
                <a:latin typeface="Arial"/>
              </a:rPr>
              <a:t>It appears in two documents in the collection, once as "unprofitably" and once as "unprofitable".</a:t>
            </a:r>
            <a:endParaRPr b="0" lang="en-CA" sz="2000" spc="-1" strike="noStrike">
              <a:latin typeface="Arial"/>
            </a:endParaRPr>
          </a:p>
          <a:p>
            <a:endParaRPr b="0" lang="en-CA" sz="2000" spc="-1" strike="noStrike">
              <a:latin typeface="Arial"/>
            </a:endParaRPr>
          </a:p>
          <a:p>
            <a:r>
              <a:rPr b="0" lang="en-CA" sz="2000" spc="-1" strike="noStrike">
                <a:latin typeface="Arial"/>
              </a:rPr>
              <a:t>A keyword-in-context fragment is stored for each instance.</a:t>
            </a:r>
            <a:endParaRPr b="0" lang="en-CA" sz="2000" spc="-1" strike="noStrike">
              <a:latin typeface="Arial"/>
            </a:endParaRPr>
          </a:p>
          <a:p>
            <a:endParaRPr b="0" lang="en-CA" sz="2000" spc="-1" strike="noStrike">
              <a:latin typeface="Arial"/>
            </a:endParaRPr>
          </a:p>
          <a:p>
            <a:r>
              <a:rPr b="0" lang="en-CA" sz="2000" spc="-1" strike="noStrike">
                <a:latin typeface="Arial"/>
              </a:rPr>
              <a:t>Note that KWICs are optional; they take up more disk space, of course, so for a large collection you might turn them off or constrain their numbers in the configuration file.</a:t>
            </a:r>
            <a:endParaRPr b="0" lang="en-CA" sz="20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1" name="PlaceHolder 1"/>
          <p:cNvSpPr>
            <a:spLocks noGrp="1"/>
          </p:cNvSpPr>
          <p:nvPr>
            <p:ph type="sldImg"/>
          </p:nvPr>
        </p:nvSpPr>
        <p:spPr>
          <a:xfrm>
            <a:off x="533520" y="764280"/>
            <a:ext cx="6704640" cy="3771360"/>
          </a:xfrm>
          <a:prstGeom prst="rect">
            <a:avLst/>
          </a:prstGeom>
          <a:ln w="0">
            <a:noFill/>
          </a:ln>
        </p:spPr>
      </p:sp>
      <p:sp>
        <p:nvSpPr>
          <p:cNvPr id="145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This is what a JSON filter file looks like.</a:t>
            </a:r>
            <a:endParaRPr b="0" lang="en-CA" sz="2000" spc="-1" strike="noStrike">
              <a:latin typeface="Arial"/>
            </a:endParaRPr>
          </a:p>
          <a:p>
            <a:endParaRPr b="0" lang="en-CA" sz="2000" spc="-1" strike="noStrike">
              <a:latin typeface="Arial"/>
            </a:endParaRPr>
          </a:p>
          <a:p>
            <a:r>
              <a:rPr b="0" lang="en-CA" sz="2000" spc="-1" strike="noStrike">
                <a:latin typeface="Arial"/>
              </a:rPr>
              <a:t>This is for a boolean (true/false) filter called "Unsigned", meaning (in this case) that a poem appears in a publication without a signature.</a:t>
            </a:r>
            <a:endParaRPr b="0" lang="en-CA" sz="2000" spc="-1" strike="noStrike">
              <a:latin typeface="Arial"/>
            </a:endParaRPr>
          </a:p>
          <a:p>
            <a:endParaRPr b="0" lang="en-CA" sz="2000" spc="-1" strike="noStrike">
              <a:latin typeface="Arial"/>
            </a:endParaRPr>
          </a:p>
          <a:p>
            <a:r>
              <a:rPr b="0" lang="en-CA" sz="2000" spc="-1" strike="noStrike">
                <a:latin typeface="Arial"/>
              </a:rPr>
              <a:t>It lists five poems which match this criterion. (This is a simplified version, of course; there are many poems in this particular collection which are unsigned.)</a:t>
            </a:r>
            <a:endParaRPr b="0" lang="en-CA" sz="20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sldImg"/>
          </p:nvPr>
        </p:nvSpPr>
        <p:spPr>
          <a:xfrm>
            <a:off x="533520" y="764280"/>
            <a:ext cx="6704640" cy="3771360"/>
          </a:xfrm>
          <a:prstGeom prst="rect">
            <a:avLst/>
          </a:prstGeom>
          <a:ln w="0">
            <a:noFill/>
          </a:ln>
        </p:spPr>
      </p:sp>
      <p:sp>
        <p:nvSpPr>
          <p:cNvPr id="145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All those JSON files are added into your website, along with the modified search page, and you can now use the search function.</a:t>
            </a:r>
            <a:endParaRPr b="0" lang="en-CA" sz="2000" spc="-1" strike="noStrike">
              <a:latin typeface="Arial"/>
            </a:endParaRPr>
          </a:p>
          <a:p>
            <a:endParaRPr b="0" lang="en-CA" sz="2000" spc="-1" strike="noStrike">
              <a:latin typeface="Arial"/>
            </a:endParaRPr>
          </a:p>
          <a:p>
            <a:r>
              <a:rPr b="0" lang="en-CA" sz="2000" spc="-1" strike="noStrike">
                <a:latin typeface="Arial"/>
              </a:rPr>
              <a:t>If the search page had to retrieve all the thousands of little token files created by the build process, it would take forever. But it doesn't; it only needs to retrieve the ones that are needed for each specific search.</a:t>
            </a:r>
            <a:endParaRPr b="0" lang="en-CA"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5" name="PlaceHolder 1"/>
          <p:cNvSpPr>
            <a:spLocks noGrp="1"/>
          </p:cNvSpPr>
          <p:nvPr>
            <p:ph type="sldImg"/>
          </p:nvPr>
        </p:nvSpPr>
        <p:spPr>
          <a:xfrm>
            <a:off x="533520" y="764280"/>
            <a:ext cx="6704640" cy="3771360"/>
          </a:xfrm>
          <a:prstGeom prst="rect">
            <a:avLst/>
          </a:prstGeom>
          <a:ln w="0">
            <a:noFill/>
          </a:ln>
        </p:spPr>
      </p:sp>
      <p:sp>
        <p:nvSpPr>
          <p:cNvPr id="145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So if you type the word "unprofitable" into the search page and initiate a search, this is what happens:</a:t>
            </a:r>
            <a:endParaRPr b="0" lang="en-CA" sz="20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7" name="PlaceHolder 1"/>
          <p:cNvSpPr>
            <a:spLocks noGrp="1"/>
          </p:cNvSpPr>
          <p:nvPr>
            <p:ph type="sldImg"/>
          </p:nvPr>
        </p:nvSpPr>
        <p:spPr>
          <a:xfrm>
            <a:off x="533520" y="764280"/>
            <a:ext cx="6704640" cy="3771360"/>
          </a:xfrm>
          <a:prstGeom prst="rect">
            <a:avLst/>
          </a:prstGeom>
          <a:ln w="0">
            <a:noFill/>
          </a:ln>
        </p:spPr>
      </p:sp>
      <p:sp>
        <p:nvSpPr>
          <p:cNvPr id="145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First, that word is stemmed to get the token "unprofit" (there is a JavaScript implementation of the stemmer as well as the XSLT implementation that creates the token files).</a:t>
            </a:r>
            <a:endParaRPr b="0" lang="en-CA" sz="20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sldImg"/>
          </p:nvPr>
        </p:nvSpPr>
        <p:spPr>
          <a:xfrm>
            <a:off x="533520" y="764280"/>
            <a:ext cx="6704640" cy="3771360"/>
          </a:xfrm>
          <a:prstGeom prst="rect">
            <a:avLst/>
          </a:prstGeom>
          <a:ln w="0">
            <a:noFill/>
          </a:ln>
        </p:spPr>
      </p:sp>
      <p:sp>
        <p:nvSpPr>
          <p:cNvPr id="146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From that token, it infers the name of the JSON token file that it needs to retrieve for this search.</a:t>
            </a:r>
            <a:endParaRPr b="0" lang="en-CA" sz="20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1" name="PlaceHolder 1"/>
          <p:cNvSpPr>
            <a:spLocks noGrp="1"/>
          </p:cNvSpPr>
          <p:nvPr>
            <p:ph type="sldImg"/>
          </p:nvPr>
        </p:nvSpPr>
        <p:spPr>
          <a:xfrm>
            <a:off x="533520" y="764280"/>
            <a:ext cx="6704640" cy="3771360"/>
          </a:xfrm>
          <a:prstGeom prst="rect">
            <a:avLst/>
          </a:prstGeom>
          <a:ln w="0">
            <a:noFill/>
          </a:ln>
        </p:spPr>
      </p:sp>
      <p:sp>
        <p:nvSpPr>
          <p:cNvPr id="146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It does the same for any other words typed into the search box, and also identifies any filters that have been applied to the search, so that it can retrieve the appropriate filter JSON files. Then it gets those files (assuming it doesn't have them already from a previous search).</a:t>
            </a:r>
            <a:endParaRPr b="0" lang="en-CA" sz="20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3" name="PlaceHolder 1"/>
          <p:cNvSpPr>
            <a:spLocks noGrp="1"/>
          </p:cNvSpPr>
          <p:nvPr>
            <p:ph type="sldImg"/>
          </p:nvPr>
        </p:nvSpPr>
        <p:spPr>
          <a:xfrm>
            <a:off x="533520" y="764280"/>
            <a:ext cx="6704640" cy="3771360"/>
          </a:xfrm>
          <a:prstGeom prst="rect">
            <a:avLst/>
          </a:prstGeom>
          <a:ln w="0">
            <a:noFill/>
          </a:ln>
        </p:spPr>
      </p:sp>
      <p:sp>
        <p:nvSpPr>
          <p:cNvPr id="146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Once the JSON is all retrieved, it compiles the hits from the tokens and filters the results...</a:t>
            </a:r>
            <a:endParaRPr b="0" lang="en-CA" sz="20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sldImg"/>
          </p:nvPr>
        </p:nvSpPr>
        <p:spPr>
          <a:xfrm>
            <a:off x="533520" y="764280"/>
            <a:ext cx="6704640" cy="3771360"/>
          </a:xfrm>
          <a:prstGeom prst="rect">
            <a:avLst/>
          </a:prstGeom>
          <a:ln w="0">
            <a:noFill/>
          </a:ln>
        </p:spPr>
      </p:sp>
      <p:sp>
        <p:nvSpPr>
          <p:cNvPr id="146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CA" sz="2000" spc="-1" strike="noStrike">
                <a:latin typeface="Arial"/>
              </a:rPr>
              <a:t>...and it displays the results for the user, providing keyword-in-context matches if it's been configured to do that.</a:t>
            </a:r>
            <a:endParaRPr b="0" lang="en-CA"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5.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6.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7.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8.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9.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0.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1.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6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7.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8.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9.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0.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1.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2.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4.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6.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7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9.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0.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1.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2.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3.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5.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7.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8.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8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1.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2.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3.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4.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6.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8.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99.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0.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30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3.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4.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5.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7.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09.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0.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1.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2.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31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5.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6.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8.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1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0.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1.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2.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3.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4.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2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7.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29.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1.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2.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3.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4.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5.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36.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FCF59627-943B-46D4-826F-AD33901E4B73}"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1"/>
          </p:nvPr>
        </p:nvSpPr>
        <p:spPr/>
        <p:txBody>
          <a:bodyPr/>
          <a:p>
            <a:fld id="{BD27FDD5-E2EC-4F05-A055-C9394ADF3AB2}" type="slidenum">
              <a:t>&lt;#&gt;</a:t>
            </a:fld>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6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7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8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sldNum" idx="1"/>
          </p:nvPr>
        </p:nvSpPr>
        <p:spPr/>
        <p:txBody>
          <a:bodyPr/>
          <a:p>
            <a:fld id="{463F1E27-0198-49DF-A500-CA113BB89D22}" type="slidenum">
              <a:t>&lt;#&gt;</a:t>
            </a:fld>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8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0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0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1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sldNum" idx="1"/>
          </p:nvPr>
        </p:nvSpPr>
        <p:spPr/>
        <p:txBody>
          <a:bodyPr/>
          <a:p>
            <a:fld id="{95530A0A-B0E3-440D-84FC-3D01158199E1}" type="slidenum">
              <a:t>&lt;#&gt;</a:t>
            </a:fld>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1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1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2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2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2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2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5B7BC10A-1BD6-4332-A156-B5DA3AF37EB0}" type="slidenum">
              <a:t>&lt;#&gt;</a:t>
            </a:fld>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5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6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6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6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6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6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6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4"/>
          </p:nvPr>
        </p:nvSpPr>
        <p:spPr/>
        <p:txBody>
          <a:bodyPr/>
          <a:p>
            <a:r>
              <a:t>Footer</a:t>
            </a: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8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8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4"/>
          </p:nvPr>
        </p:nvSpPr>
        <p:spPr/>
        <p:txBody>
          <a:bodyPr/>
          <a:p>
            <a:r>
              <a:t>Footer</a:t>
            </a: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4"/>
          </p:nvPr>
        </p:nvSpPr>
        <p:spPr/>
        <p:txBody>
          <a:bodyPr/>
          <a:p>
            <a:r>
              <a:t>Footer</a:t>
            </a: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8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8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8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B515477-B457-4950-9DC0-1AA4E34A136E}" type="slidenum">
              <a:t>&lt;#&gt;</a:t>
            </a:fld>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9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9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4"/>
          </p:nvPr>
        </p:nvSpPr>
        <p:spPr/>
        <p:txBody>
          <a:bodyPr/>
          <a:p>
            <a:r>
              <a:t>Footer</a:t>
            </a: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9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4"/>
          </p:nvPr>
        </p:nvSpPr>
        <p:spPr/>
        <p:txBody>
          <a:bodyPr/>
          <a:p>
            <a:r>
              <a:t>Footer</a:t>
            </a: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4"/>
          </p:nvPr>
        </p:nvSpPr>
        <p:spPr/>
        <p:txBody>
          <a:bodyPr/>
          <a:p>
            <a:r>
              <a:t>Footer</a:t>
            </a: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0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0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1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1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4"/>
          </p:nvPr>
        </p:nvSpPr>
        <p:spPr/>
        <p:txBody>
          <a:bodyPr/>
          <a:p>
            <a:r>
              <a:t>Footer</a:t>
            </a: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5"/>
          </p:nvPr>
        </p:nvSpPr>
        <p:spPr/>
        <p:txBody>
          <a:bodyPr/>
          <a:p>
            <a:r>
              <a:t>Footer</a:t>
            </a:r>
          </a:p>
        </p:txBody>
      </p:sp>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5"/>
          </p:nvPr>
        </p:nvSpPr>
        <p:spPr/>
        <p:txBody>
          <a:bodyPr/>
          <a:p>
            <a:r>
              <a:t>Footer</a:t>
            </a: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5"/>
          </p:nvPr>
        </p:nvSpPr>
        <p:spPr/>
        <p:txBody>
          <a:bodyPr/>
          <a:p>
            <a:r>
              <a:t>Footer</a:t>
            </a: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2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5"/>
          </p:nvPr>
        </p:nvSpPr>
        <p:spPr/>
        <p:txBody>
          <a:bodyPr/>
          <a:p>
            <a:r>
              <a:t>Footer</a:t>
            </a: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5"/>
          </p:nvPr>
        </p:nvSpPr>
        <p:spPr/>
        <p:txBody>
          <a:bodyPr/>
          <a:p>
            <a:r>
              <a:t>Footer</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93B5F456-D6FD-4B5D-856A-828021E25B8A}" type="slidenum">
              <a:t>&lt;#&gt;</a:t>
            </a:fld>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5"/>
          </p:nvPr>
        </p:nvSpPr>
        <p:spPr/>
        <p:txBody>
          <a:bodyPr/>
          <a:p>
            <a:r>
              <a:t>Footer</a:t>
            </a: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5"/>
          </p:nvPr>
        </p:nvSpPr>
        <p:spPr/>
        <p:txBody>
          <a:bodyPr/>
          <a:p>
            <a:r>
              <a:t>Footer</a:t>
            </a: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3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5"/>
          </p:nvPr>
        </p:nvSpPr>
        <p:spPr/>
        <p:txBody>
          <a:bodyPr/>
          <a:p>
            <a:r>
              <a:t>Footer</a:t>
            </a: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5"/>
          </p:nvPr>
        </p:nvSpPr>
        <p:spPr/>
        <p:txBody>
          <a:bodyPr/>
          <a:p>
            <a:r>
              <a:t>Footer</a:t>
            </a: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4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5"/>
          </p:nvPr>
        </p:nvSpPr>
        <p:spPr/>
        <p:txBody>
          <a:bodyPr/>
          <a:p>
            <a:r>
              <a:t>Footer</a:t>
            </a: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4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5"/>
          </p:nvPr>
        </p:nvSpPr>
        <p:spPr/>
        <p:txBody>
          <a:bodyPr/>
          <a:p>
            <a:r>
              <a:t>Footer</a:t>
            </a: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5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5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5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5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5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5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5"/>
          </p:nvPr>
        </p:nvSpPr>
        <p:spPr/>
        <p:txBody>
          <a:bodyPr/>
          <a:p>
            <a:r>
              <a:t>Footer</a:t>
            </a: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6"/>
          </p:nvPr>
        </p:nvSpPr>
        <p:spPr/>
        <p:txBody>
          <a:bodyPr/>
          <a:p>
            <a:r>
              <a:t>Footer</a:t>
            </a: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6"/>
          </p:nvPr>
        </p:nvSpPr>
        <p:spPr/>
        <p:txBody>
          <a:bodyPr/>
          <a:p>
            <a:r>
              <a:t>Footer</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6AB8CAF-A6A7-41F3-8853-E0BAF62F7E0C}" type="slidenum">
              <a:t>&lt;#&gt;</a:t>
            </a:fld>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6"/>
          </p:nvPr>
        </p:nvSpPr>
        <p:spPr/>
        <p:txBody>
          <a:bodyPr/>
          <a:p>
            <a:r>
              <a:t>Footer</a:t>
            </a: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6"/>
          </p:nvPr>
        </p:nvSpPr>
        <p:spPr/>
        <p:txBody>
          <a:bodyPr/>
          <a:p>
            <a:r>
              <a:t>Footer</a:t>
            </a: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8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6"/>
          </p:nvPr>
        </p:nvSpPr>
        <p:spPr/>
        <p:txBody>
          <a:bodyPr/>
          <a:p>
            <a:r>
              <a:t>Footer</a:t>
            </a: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8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6"/>
          </p:nvPr>
        </p:nvSpPr>
        <p:spPr/>
        <p:txBody>
          <a:bodyPr/>
          <a:p>
            <a:r>
              <a:t>Footer</a:t>
            </a: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9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9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6"/>
          </p:nvPr>
        </p:nvSpPr>
        <p:spPr/>
        <p:txBody>
          <a:bodyPr/>
          <a:p>
            <a:r>
              <a:t>Footer</a:t>
            </a: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9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9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9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9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0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0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6"/>
          </p:nvPr>
        </p:nvSpPr>
        <p:spPr/>
        <p:txBody>
          <a:bodyPr/>
          <a:p>
            <a:r>
              <a:t>Footer</a:t>
            </a: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0E838C56-03F9-4670-A31D-F7E4AD98F522}" type="slidenum">
              <a:t>&lt;#&gt;</a:t>
            </a:fld>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7"/>
          </p:nvPr>
        </p:nvSpPr>
        <p:spPr/>
        <p:txBody>
          <a:bodyPr/>
          <a:p>
            <a:r>
              <a:t>Footer</a:t>
            </a: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7"/>
          </p:nvPr>
        </p:nvSpPr>
        <p:spPr/>
        <p:txBody>
          <a:bodyPr/>
          <a:p>
            <a:r>
              <a:t>Footer</a:t>
            </a: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7"/>
          </p:nvPr>
        </p:nvSpPr>
        <p:spPr/>
        <p:txBody>
          <a:bodyPr/>
          <a:p>
            <a:r>
              <a:t>Footer</a:t>
            </a: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7"/>
          </p:nvPr>
        </p:nvSpPr>
        <p:spPr/>
        <p:txBody>
          <a:bodyPr/>
          <a:p>
            <a:r>
              <a:t>Footer</a:t>
            </a: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7"/>
          </p:nvPr>
        </p:nvSpPr>
        <p:spPr/>
        <p:txBody>
          <a:bodyPr/>
          <a:p>
            <a:r>
              <a:t>Footer</a:t>
            </a: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7"/>
          </p:nvPr>
        </p:nvSpPr>
        <p:spPr/>
        <p:txBody>
          <a:bodyPr/>
          <a:p>
            <a:r>
              <a:t>Footer</a:t>
            </a: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7"/>
          </p:nvPr>
        </p:nvSpPr>
        <p:spPr/>
        <p:txBody>
          <a:bodyPr/>
          <a:p>
            <a:r>
              <a:t>Footer</a:t>
            </a: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7"/>
          </p:nvPr>
        </p:nvSpPr>
        <p:spPr/>
        <p:txBody>
          <a:bodyPr/>
          <a:p>
            <a:r>
              <a:t>Footer</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5DD3189-46F7-4148-975B-C30ECBF2638C}" type="slidenum">
              <a:t>&lt;#&gt;</a:t>
            </a:fld>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7"/>
          </p:nvPr>
        </p:nvSpPr>
        <p:spPr/>
        <p:txBody>
          <a:bodyPr/>
          <a:p>
            <a:r>
              <a:t>Footer</a:t>
            </a: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8"/>
          </p:nvPr>
        </p:nvSpPr>
        <p:spPr/>
        <p:txBody>
          <a:bodyPr/>
          <a:p>
            <a:r>
              <a:t>Footer</a:t>
            </a:r>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5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8"/>
          </p:nvPr>
        </p:nvSpPr>
        <p:spPr/>
        <p:txBody>
          <a:bodyPr/>
          <a:p>
            <a:r>
              <a:t>Footer</a:t>
            </a: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5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8"/>
          </p:nvPr>
        </p:nvSpPr>
        <p:spPr/>
        <p:txBody>
          <a:bodyPr/>
          <a:p>
            <a:r>
              <a:t>Footer</a:t>
            </a: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6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8"/>
          </p:nvPr>
        </p:nvSpPr>
        <p:spPr/>
        <p:txBody>
          <a:bodyPr/>
          <a:p>
            <a:r>
              <a:t>Footer</a:t>
            </a: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8"/>
          </p:nvPr>
        </p:nvSpPr>
        <p:spPr/>
        <p:txBody>
          <a:bodyPr/>
          <a:p>
            <a:r>
              <a:t>Footer</a:t>
            </a: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8"/>
          </p:nvPr>
        </p:nvSpPr>
        <p:spPr/>
        <p:txBody>
          <a:bodyPr/>
          <a:p>
            <a:r>
              <a:t>Footer</a:t>
            </a: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6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8"/>
          </p:nvPr>
        </p:nvSpPr>
        <p:spPr/>
        <p:txBody>
          <a:bodyPr/>
          <a:p>
            <a:r>
              <a:t>Footer</a:t>
            </a: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7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7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8"/>
          </p:nvPr>
        </p:nvSpPr>
        <p:spPr/>
        <p:txBody>
          <a:bodyPr/>
          <a:p>
            <a:r>
              <a:t>Footer</a:t>
            </a: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7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8"/>
          </p:nvPr>
        </p:nvSpPr>
        <p:spPr/>
        <p:txBody>
          <a:bodyPr/>
          <a:p>
            <a:r>
              <a:t>Footer</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497B4F3-A389-468A-9D66-901E76D704A8}" type="slidenum">
              <a:t>&lt;#&gt;</a:t>
            </a:fld>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7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7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8"/>
          </p:nvPr>
        </p:nvSpPr>
        <p:spPr/>
        <p:txBody>
          <a:bodyPr/>
          <a:p>
            <a:r>
              <a:t>Footer</a:t>
            </a: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8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8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8"/>
          </p:nvPr>
        </p:nvSpPr>
        <p:spPr/>
        <p:txBody>
          <a:bodyPr/>
          <a:p>
            <a:r>
              <a:t>Footer</a:t>
            </a: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8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8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8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8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9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9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8"/>
          </p:nvPr>
        </p:nvSpPr>
        <p:spPr/>
        <p:txBody>
          <a:bodyPr/>
          <a:p>
            <a:r>
              <a:t>Footer</a:t>
            </a: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0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9"/>
          </p:nvPr>
        </p:nvSpPr>
        <p:spPr/>
        <p:txBody>
          <a:bodyPr/>
          <a:p>
            <a:r>
              <a:t>Footer</a:t>
            </a: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0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0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9"/>
          </p:nvPr>
        </p:nvSpPr>
        <p:spPr/>
        <p:txBody>
          <a:bodyPr/>
          <a:p>
            <a:r>
              <a:t>Footer</a:t>
            </a: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9"/>
          </p:nvPr>
        </p:nvSpPr>
        <p:spPr/>
        <p:txBody>
          <a:bodyPr/>
          <a:p>
            <a:r>
              <a:t>Footer</a:t>
            </a: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9"/>
          </p:nvPr>
        </p:nvSpPr>
        <p:spPr/>
        <p:txBody>
          <a:bodyPr/>
          <a:p>
            <a:r>
              <a:t>Footer</a:t>
            </a: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9"/>
          </p:nvPr>
        </p:nvSpPr>
        <p:spPr/>
        <p:txBody>
          <a:bodyPr/>
          <a:p>
            <a:r>
              <a:t>Footer</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sldNum" idx="1"/>
          </p:nvPr>
        </p:nvSpPr>
        <p:spPr/>
        <p:txBody>
          <a:bodyPr/>
          <a:p>
            <a:fld id="{5C6797FF-7044-4E66-81AC-547A7F94E750}" type="slidenum">
              <a:t>&lt;#&gt;</a:t>
            </a:fld>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32EBE10-176B-445F-87D9-210497C649F0}" type="slidenum">
              <a:t>&lt;#&gt;</a:t>
            </a:fld>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9"/>
          </p:nvPr>
        </p:nvSpPr>
        <p:spPr/>
        <p:txBody>
          <a:bodyPr/>
          <a:p>
            <a:r>
              <a:t>Footer</a:t>
            </a: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9"/>
          </p:nvPr>
        </p:nvSpPr>
        <p:spPr/>
        <p:txBody>
          <a:bodyPr/>
          <a:p>
            <a:r>
              <a:t>Footer</a:t>
            </a: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2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9"/>
          </p:nvPr>
        </p:nvSpPr>
        <p:spPr/>
        <p:txBody>
          <a:bodyPr/>
          <a:p>
            <a:r>
              <a:t>Footer</a:t>
            </a: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9"/>
          </p:nvPr>
        </p:nvSpPr>
        <p:spPr/>
        <p:txBody>
          <a:bodyPr/>
          <a:p>
            <a:r>
              <a:t>Footer</a:t>
            </a: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3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3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3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3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3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3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9"/>
          </p:nvPr>
        </p:nvSpPr>
        <p:spPr/>
        <p:txBody>
          <a:bodyPr/>
          <a:p>
            <a:r>
              <a:t>Footer</a:t>
            </a: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0"/>
          </p:nvPr>
        </p:nvSpPr>
        <p:spPr/>
        <p:txBody>
          <a:bodyPr/>
          <a:p>
            <a:r>
              <a:t>Footer</a:t>
            </a: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0"/>
          </p:nvPr>
        </p:nvSpPr>
        <p:spPr/>
        <p:txBody>
          <a:bodyPr/>
          <a:p>
            <a:r>
              <a:t>Footer</a:t>
            </a: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0"/>
          </p:nvPr>
        </p:nvSpPr>
        <p:spPr/>
        <p:txBody>
          <a:bodyPr/>
          <a:p>
            <a:r>
              <a:t>Footer</a:t>
            </a: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0"/>
          </p:nvPr>
        </p:nvSpPr>
        <p:spPr/>
        <p:txBody>
          <a:bodyPr/>
          <a:p>
            <a:r>
              <a:t>Footer</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C99F364-8462-40D2-91FB-AD8CE089B152}" type="slidenum">
              <a:t>&lt;#&gt;</a:t>
            </a:fld>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0"/>
          </p:nvPr>
        </p:nvSpPr>
        <p:spPr/>
        <p:txBody>
          <a:bodyPr/>
          <a:p>
            <a:r>
              <a:t>Footer</a:t>
            </a: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0"/>
          </p:nvPr>
        </p:nvSpPr>
        <p:spPr/>
        <p:txBody>
          <a:bodyPr/>
          <a:p>
            <a:r>
              <a:t>Footer</a:t>
            </a: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0"/>
          </p:nvPr>
        </p:nvSpPr>
        <p:spPr/>
        <p:txBody>
          <a:bodyPr/>
          <a:p>
            <a:r>
              <a:t>Footer</a:t>
            </a: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0"/>
          </p:nvPr>
        </p:nvSpPr>
        <p:spPr/>
        <p:txBody>
          <a:bodyPr/>
          <a:p>
            <a:r>
              <a:t>Footer</a:t>
            </a: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0"/>
          </p:nvPr>
        </p:nvSpPr>
        <p:spPr/>
        <p:txBody>
          <a:bodyPr/>
          <a:p>
            <a:r>
              <a:t>Footer</a:t>
            </a: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1"/>
          </p:nvPr>
        </p:nvSpPr>
        <p:spPr/>
        <p:txBody>
          <a:bodyPr/>
          <a:p>
            <a:r>
              <a:t>Footer</a:t>
            </a:r>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9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1"/>
          </p:nvPr>
        </p:nvSpPr>
        <p:spPr/>
        <p:txBody>
          <a:bodyPr/>
          <a:p>
            <a:r>
              <a:t>Footer</a:t>
            </a: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1"/>
          </p:nvPr>
        </p:nvSpPr>
        <p:spPr/>
        <p:txBody>
          <a:bodyPr/>
          <a:p>
            <a:r>
              <a:t>Footer</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23E2FA48-505C-4DAB-B460-C6A73FCEA230}" type="slidenum">
              <a:t>&lt;#&gt;</a:t>
            </a:fld>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1"/>
          </p:nvPr>
        </p:nvSpPr>
        <p:spPr/>
        <p:txBody>
          <a:bodyPr/>
          <a:p>
            <a:r>
              <a:t>Footer</a:t>
            </a: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1"/>
          </p:nvPr>
        </p:nvSpPr>
        <p:spPr/>
        <p:txBody>
          <a:bodyPr/>
          <a:p>
            <a:r>
              <a:t>Footer</a:t>
            </a: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9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1"/>
          </p:nvPr>
        </p:nvSpPr>
        <p:spPr/>
        <p:txBody>
          <a:bodyPr/>
          <a:p>
            <a:r>
              <a:t>Footer</a:t>
            </a: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1"/>
          </p:nvPr>
        </p:nvSpPr>
        <p:spPr/>
        <p:txBody>
          <a:bodyPr/>
          <a:p>
            <a:r>
              <a:t>Footer</a:t>
            </a: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1"/>
          </p:nvPr>
        </p:nvSpPr>
        <p:spPr/>
        <p:txBody>
          <a:bodyPr/>
          <a:p>
            <a:r>
              <a:t>Footer</a:t>
            </a: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1"/>
          </p:nvPr>
        </p:nvSpPr>
        <p:spPr/>
        <p:txBody>
          <a:bodyPr/>
          <a:p>
            <a:r>
              <a:t>Footer</a:t>
            </a: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1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1"/>
          </p:nvPr>
        </p:nvSpPr>
        <p:spPr/>
        <p:txBody>
          <a:bodyPr/>
          <a:p>
            <a:r>
              <a:t>Footer</a:t>
            </a: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1"/>
          </p:nvPr>
        </p:nvSpPr>
        <p:spPr/>
        <p:txBody>
          <a:bodyPr/>
          <a:p>
            <a:r>
              <a:t>Footer</a:t>
            </a: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2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2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2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2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2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2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1"/>
          </p:nvPr>
        </p:nvSpPr>
        <p:spPr/>
        <p:txBody>
          <a:bodyPr/>
          <a:p>
            <a:r>
              <a:t>Footer</a:t>
            </a: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08D8F74D-0747-4745-B5F6-169655FF9C18}"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26B8C74B-AF81-4FE9-9022-4400B01C8EEB}" type="slidenum">
              <a:t>&lt;#&gt;</a:t>
            </a:fld>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3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4F36B636-999A-4DF2-B39D-3A41AF4BA5B2}" type="slidenum">
              <a:t>&lt;#&gt;</a:t>
            </a:fld>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4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2"/>
          </p:nvPr>
        </p:nvSpPr>
        <p:spPr/>
        <p:txBody>
          <a:bodyPr/>
          <a:p>
            <a:r>
              <a:t>Footer</a:t>
            </a:r>
          </a:p>
        </p:txBody>
      </p:sp>
      <p:sp>
        <p:nvSpPr>
          <p:cNvPr id="5" name="PlaceHolder 4"/>
          <p:cNvSpPr>
            <a:spLocks noGrp="1"/>
          </p:cNvSpPr>
          <p:nvPr>
            <p:ph type="sldNum" idx="23"/>
          </p:nvPr>
        </p:nvSpPr>
        <p:spPr/>
        <p:txBody>
          <a:bodyPr/>
          <a:p>
            <a:fld id="{34D0EF11-30CD-4AEE-8B4E-68674E077485}" type="slidenum">
              <a:t>&lt;#&gt;</a:t>
            </a:fld>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4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60F57967-E64C-4F17-B2A0-0C5E2CEC9F65}" type="slidenum">
              <a:t>&lt;#&gt;</a:t>
            </a:fld>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29D73BC2-FD31-44D8-BD14-80767D1DF4DB}" type="slidenum">
              <a:t>&lt;#&gt;</a:t>
            </a:fld>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83905D6C-17C4-46CF-B28D-0E58DBC998C7}" type="slidenum">
              <a:t>&lt;#&gt;</a:t>
            </a:fld>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4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A0F91FFA-5429-4EDF-82A6-8D4D911F4803}" type="slidenum">
              <a:t>&lt;#&gt;</a:t>
            </a:fld>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5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5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AB06B8B5-F969-45C4-BB9F-8AA8AAF895CC}" type="slidenum">
              <a:t>&lt;#&gt;</a:t>
            </a:fld>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5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2"/>
          </p:nvPr>
        </p:nvSpPr>
        <p:spPr/>
        <p:txBody>
          <a:bodyPr/>
          <a:p>
            <a:r>
              <a:t>Footer</a:t>
            </a:r>
          </a:p>
        </p:txBody>
      </p:sp>
      <p:sp>
        <p:nvSpPr>
          <p:cNvPr id="7" name="PlaceHolder 6"/>
          <p:cNvSpPr>
            <a:spLocks noGrp="1"/>
          </p:cNvSpPr>
          <p:nvPr>
            <p:ph type="sldNum" idx="23"/>
          </p:nvPr>
        </p:nvSpPr>
        <p:spPr/>
        <p:txBody>
          <a:bodyPr/>
          <a:p>
            <a:fld id="{68B1AEA3-D3B7-4408-9FDC-879854E16B39}" type="slidenum">
              <a:t>&lt;#&gt;</a:t>
            </a:fld>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6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6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2"/>
          </p:nvPr>
        </p:nvSpPr>
        <p:spPr/>
        <p:txBody>
          <a:bodyPr/>
          <a:p>
            <a:r>
              <a:t>Footer</a:t>
            </a:r>
          </a:p>
        </p:txBody>
      </p:sp>
      <p:sp>
        <p:nvSpPr>
          <p:cNvPr id="6" name="PlaceHolder 5"/>
          <p:cNvSpPr>
            <a:spLocks noGrp="1"/>
          </p:cNvSpPr>
          <p:nvPr>
            <p:ph type="sldNum" idx="23"/>
          </p:nvPr>
        </p:nvSpPr>
        <p:spPr/>
        <p:txBody>
          <a:bodyPr/>
          <a:p>
            <a:fld id="{4513D685-C45A-4297-A20F-CB2A70B48E37}" type="slidenum">
              <a:t>&lt;#&gt;</a:t>
            </a:fld>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6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6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6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6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2"/>
          </p:nvPr>
        </p:nvSpPr>
        <p:spPr/>
        <p:txBody>
          <a:bodyPr/>
          <a:p>
            <a:r>
              <a:t>Footer</a:t>
            </a:r>
          </a:p>
        </p:txBody>
      </p:sp>
      <p:sp>
        <p:nvSpPr>
          <p:cNvPr id="8" name="PlaceHolder 7"/>
          <p:cNvSpPr>
            <a:spLocks noGrp="1"/>
          </p:cNvSpPr>
          <p:nvPr>
            <p:ph type="sldNum" idx="23"/>
          </p:nvPr>
        </p:nvSpPr>
        <p:spPr/>
        <p:txBody>
          <a:bodyPr/>
          <a:p>
            <a:fld id="{20688171-3F45-451F-B853-F861B5BBAEA4}"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D29E39A-3A84-4992-9356-7BA16AD5827D}" type="slidenum">
              <a:t>&lt;#&gt;</a:t>
            </a:fld>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6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6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7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7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7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7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2"/>
          </p:nvPr>
        </p:nvSpPr>
        <p:spPr/>
        <p:txBody>
          <a:bodyPr/>
          <a:p>
            <a:r>
              <a:t>Footer</a:t>
            </a:r>
          </a:p>
        </p:txBody>
      </p:sp>
      <p:sp>
        <p:nvSpPr>
          <p:cNvPr id="10" name="PlaceHolder 9"/>
          <p:cNvSpPr>
            <a:spLocks noGrp="1"/>
          </p:cNvSpPr>
          <p:nvPr>
            <p:ph type="sldNum" idx="23"/>
          </p:nvPr>
        </p:nvSpPr>
        <p:spPr/>
        <p:txBody>
          <a:bodyPr/>
          <a:p>
            <a:fld id="{0B9BD7CD-FE80-456C-9937-7EEF53B4D0B2}" type="slidenum">
              <a:t>&lt;#&gt;</a:t>
            </a:fld>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4"/>
          </p:nvPr>
        </p:nvSpPr>
        <p:spPr/>
        <p:txBody>
          <a:bodyPr/>
          <a:p>
            <a:r>
              <a:t>Footer</a:t>
            </a:r>
          </a:p>
        </p:txBody>
      </p:sp>
      <p:sp>
        <p:nvSpPr>
          <p:cNvPr id="3" name="PlaceHolder 2"/>
          <p:cNvSpPr>
            <a:spLocks noGrp="1"/>
          </p:cNvSpPr>
          <p:nvPr>
            <p:ph type="sldNum" idx="25"/>
          </p:nvPr>
        </p:nvSpPr>
        <p:spPr/>
        <p:txBody>
          <a:bodyPr/>
          <a:p>
            <a:fld id="{05F0687F-D1CA-45B8-99A6-DBA61846A6D5}" type="slidenum">
              <a:t>&lt;#&gt;</a:t>
            </a:fld>
          </a:p>
        </p:txBody>
      </p:sp>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8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4"/>
          </p:nvPr>
        </p:nvSpPr>
        <p:spPr/>
        <p:txBody>
          <a:bodyPr/>
          <a:p>
            <a:r>
              <a:t>Footer</a:t>
            </a:r>
          </a:p>
        </p:txBody>
      </p:sp>
      <p:sp>
        <p:nvSpPr>
          <p:cNvPr id="5" name="PlaceHolder 4"/>
          <p:cNvSpPr>
            <a:spLocks noGrp="1"/>
          </p:cNvSpPr>
          <p:nvPr>
            <p:ph type="sldNum" idx="25"/>
          </p:nvPr>
        </p:nvSpPr>
        <p:spPr/>
        <p:txBody>
          <a:bodyPr/>
          <a:p>
            <a:fld id="{B28C1D2A-8A2C-45BF-840E-C9D21430BCC7}" type="slidenum">
              <a:t>&lt;#&gt;</a:t>
            </a:fld>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8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4"/>
          </p:nvPr>
        </p:nvSpPr>
        <p:spPr/>
        <p:txBody>
          <a:bodyPr/>
          <a:p>
            <a:r>
              <a:t>Footer</a:t>
            </a:r>
          </a:p>
        </p:txBody>
      </p:sp>
      <p:sp>
        <p:nvSpPr>
          <p:cNvPr id="5" name="PlaceHolder 4"/>
          <p:cNvSpPr>
            <a:spLocks noGrp="1"/>
          </p:cNvSpPr>
          <p:nvPr>
            <p:ph type="sldNum" idx="25"/>
          </p:nvPr>
        </p:nvSpPr>
        <p:spPr/>
        <p:txBody>
          <a:bodyPr/>
          <a:p>
            <a:fld id="{37A28EB1-5A5E-43AD-BCEA-0AF89323BE24}" type="slidenum">
              <a:t>&lt;#&gt;</a:t>
            </a:fld>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4"/>
          </p:nvPr>
        </p:nvSpPr>
        <p:spPr/>
        <p:txBody>
          <a:bodyPr/>
          <a:p>
            <a:r>
              <a:t>Footer</a:t>
            </a:r>
          </a:p>
        </p:txBody>
      </p:sp>
      <p:sp>
        <p:nvSpPr>
          <p:cNvPr id="6" name="PlaceHolder 5"/>
          <p:cNvSpPr>
            <a:spLocks noGrp="1"/>
          </p:cNvSpPr>
          <p:nvPr>
            <p:ph type="sldNum" idx="25"/>
          </p:nvPr>
        </p:nvSpPr>
        <p:spPr/>
        <p:txBody>
          <a:bodyPr/>
          <a:p>
            <a:fld id="{B14956FC-5D9E-44CB-A6BD-BE439E5C0024}" type="slidenum">
              <a:t>&lt;#&gt;</a:t>
            </a:fld>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5"/>
          </p:nvPr>
        </p:nvSpPr>
        <p:spPr/>
        <p:txBody>
          <a:bodyPr/>
          <a:p>
            <a:fld id="{C0D4692D-7A9F-4FF0-BCC8-EC3BB2CBC4C2}" type="slidenum">
              <a:t>&lt;#&gt;</a:t>
            </a:fld>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4"/>
          </p:nvPr>
        </p:nvSpPr>
        <p:spPr/>
        <p:txBody>
          <a:bodyPr/>
          <a:p>
            <a:r>
              <a:t>Footer</a:t>
            </a:r>
          </a:p>
        </p:txBody>
      </p:sp>
      <p:sp>
        <p:nvSpPr>
          <p:cNvPr id="4" name="PlaceHolder 3"/>
          <p:cNvSpPr>
            <a:spLocks noGrp="1"/>
          </p:cNvSpPr>
          <p:nvPr>
            <p:ph type="sldNum" idx="25"/>
          </p:nvPr>
        </p:nvSpPr>
        <p:spPr/>
        <p:txBody>
          <a:bodyPr/>
          <a:p>
            <a:fld id="{07CBF157-14C5-4A7E-B471-3D83648E2BE1}" type="slidenum">
              <a:t>&lt;#&gt;</a:t>
            </a:fld>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9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9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5"/>
          </p:nvPr>
        </p:nvSpPr>
        <p:spPr/>
        <p:txBody>
          <a:bodyPr/>
          <a:p>
            <a:fld id="{F90C7DB1-7499-44A8-985A-30A40445603E}" type="slidenum">
              <a:t>&lt;#&gt;</a:t>
            </a:fld>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0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5"/>
          </p:nvPr>
        </p:nvSpPr>
        <p:spPr/>
        <p:txBody>
          <a:bodyPr/>
          <a:p>
            <a:fld id="{61F23CA4-B979-4980-A4F2-CD24EF0A2E56}" type="slidenum">
              <a:t>&lt;#&gt;</a:t>
            </a:fld>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0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0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4"/>
          </p:nvPr>
        </p:nvSpPr>
        <p:spPr/>
        <p:txBody>
          <a:bodyPr/>
          <a:p>
            <a:r>
              <a:t>Footer</a:t>
            </a:r>
          </a:p>
        </p:txBody>
      </p:sp>
      <p:sp>
        <p:nvSpPr>
          <p:cNvPr id="7" name="PlaceHolder 6"/>
          <p:cNvSpPr>
            <a:spLocks noGrp="1"/>
          </p:cNvSpPr>
          <p:nvPr>
            <p:ph type="sldNum" idx="25"/>
          </p:nvPr>
        </p:nvSpPr>
        <p:spPr/>
        <p:txBody>
          <a:bodyPr/>
          <a:p>
            <a:fld id="{3250589B-EF6A-4C4A-8AF9-02664C0A10E5}"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2BBFF930-750F-4285-8CD7-6F2327D2A1B9}" type="slidenum">
              <a:t>&lt;#&gt;</a:t>
            </a:fld>
          </a:p>
        </p:txBody>
      </p:sp>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0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0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4"/>
          </p:nvPr>
        </p:nvSpPr>
        <p:spPr/>
        <p:txBody>
          <a:bodyPr/>
          <a:p>
            <a:r>
              <a:t>Footer</a:t>
            </a:r>
          </a:p>
        </p:txBody>
      </p:sp>
      <p:sp>
        <p:nvSpPr>
          <p:cNvPr id="6" name="PlaceHolder 5"/>
          <p:cNvSpPr>
            <a:spLocks noGrp="1"/>
          </p:cNvSpPr>
          <p:nvPr>
            <p:ph type="sldNum" idx="25"/>
          </p:nvPr>
        </p:nvSpPr>
        <p:spPr/>
        <p:txBody>
          <a:bodyPr/>
          <a:p>
            <a:fld id="{9FE7B1C0-E058-4C31-B900-AFBB956637FC}" type="slidenum">
              <a:t>&lt;#&gt;</a:t>
            </a:fld>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1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1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4"/>
          </p:nvPr>
        </p:nvSpPr>
        <p:spPr/>
        <p:txBody>
          <a:bodyPr/>
          <a:p>
            <a:r>
              <a:t>Footer</a:t>
            </a:r>
          </a:p>
        </p:txBody>
      </p:sp>
      <p:sp>
        <p:nvSpPr>
          <p:cNvPr id="8" name="PlaceHolder 7"/>
          <p:cNvSpPr>
            <a:spLocks noGrp="1"/>
          </p:cNvSpPr>
          <p:nvPr>
            <p:ph type="sldNum" idx="25"/>
          </p:nvPr>
        </p:nvSpPr>
        <p:spPr/>
        <p:txBody>
          <a:bodyPr/>
          <a:p>
            <a:fld id="{C2108580-BA08-4D57-869A-CD48ABC0F88C}" type="slidenum">
              <a:t>&lt;#&gt;</a:t>
            </a:fld>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1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1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1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1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1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2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4"/>
          </p:nvPr>
        </p:nvSpPr>
        <p:spPr/>
        <p:txBody>
          <a:bodyPr/>
          <a:p>
            <a:r>
              <a:t>Footer</a:t>
            </a:r>
          </a:p>
        </p:txBody>
      </p:sp>
      <p:sp>
        <p:nvSpPr>
          <p:cNvPr id="10" name="PlaceHolder 9"/>
          <p:cNvSpPr>
            <a:spLocks noGrp="1"/>
          </p:cNvSpPr>
          <p:nvPr>
            <p:ph type="sldNum" idx="25"/>
          </p:nvPr>
        </p:nvSpPr>
        <p:spPr/>
        <p:txBody>
          <a:bodyPr/>
          <a:p>
            <a:fld id="{6EDFCD83-9DB8-414B-8D84-6825965DF846}" type="slidenum">
              <a:t>&lt;#&gt;</a:t>
            </a:fld>
          </a:p>
        </p:txBody>
      </p:sp>
    </p:spTree>
  </p:cSld>
</p:sldLayout>
</file>

<file path=ppt/slideLayouts/slideLayout2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37531C60-EE73-4BC2-8DB1-BF9C88ACDE42}" type="slidenum">
              <a:t>&lt;#&gt;</a:t>
            </a:fld>
          </a:p>
        </p:txBody>
      </p:sp>
    </p:spTree>
  </p:cSld>
</p:sldLayout>
</file>

<file path=ppt/slideLayouts/slideLayout2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3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D43D8FDA-3550-458A-BA01-05248290CD56}" type="slidenum">
              <a:t>&lt;#&gt;</a:t>
            </a:fld>
          </a:p>
        </p:txBody>
      </p:sp>
    </p:spTree>
  </p:cSld>
</p:sldLayout>
</file>

<file path=ppt/slideLayouts/slideLayout2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3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B262F133-B4C3-4791-A429-F02AA084C839}" type="slidenum">
              <a:t>&lt;#&gt;</a:t>
            </a:fld>
          </a:p>
        </p:txBody>
      </p:sp>
    </p:spTree>
  </p:cSld>
</p:sldLayout>
</file>

<file path=ppt/slideLayouts/slideLayout2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D3E1E493-B454-426C-BD17-95EF03F4E851}" type="slidenum">
              <a:t>&lt;#&gt;</a:t>
            </a:fld>
          </a:p>
        </p:txBody>
      </p:sp>
    </p:spTree>
  </p:cSld>
</p:sldLayout>
</file>

<file path=ppt/slideLayouts/slideLayout2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45F56660-E99A-444C-AC91-64A3FAECA008}" type="slidenum">
              <a:t>&lt;#&gt;</a:t>
            </a:fld>
          </a:p>
        </p:txBody>
      </p:sp>
    </p:spTree>
  </p:cSld>
</p:sldLayout>
</file>

<file path=ppt/slideLayouts/slideLayout2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4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6"/>
          </p:nvPr>
        </p:nvSpPr>
        <p:spPr/>
        <p:txBody>
          <a:bodyPr/>
          <a:p>
            <a:r>
              <a:t>Footer</a:t>
            </a:r>
          </a:p>
        </p:txBody>
      </p:sp>
      <p:sp>
        <p:nvSpPr>
          <p:cNvPr id="4" name="PlaceHolder 3"/>
          <p:cNvSpPr>
            <a:spLocks noGrp="1"/>
          </p:cNvSpPr>
          <p:nvPr>
            <p:ph type="sldNum" idx="27"/>
          </p:nvPr>
        </p:nvSpPr>
        <p:spPr/>
        <p:txBody>
          <a:bodyPr/>
          <a:p>
            <a:fld id="{0448A3CF-A431-4826-A064-B80148F349E7}" type="slidenum">
              <a:t>&lt;#&gt;</a:t>
            </a:fld>
          </a:p>
        </p:txBody>
      </p:sp>
    </p:spTree>
  </p:cSld>
</p:sldLayout>
</file>

<file path=ppt/slideLayouts/slideLayout2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86CA25ED-68B0-4211-AEB9-14B0587B8906}"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EF6323B-EA7D-4930-8FE5-6ACF9B77B4EF}" type="slidenum">
              <a:t>&lt;#&gt;</a:t>
            </a:fld>
          </a:p>
        </p:txBody>
      </p:sp>
    </p:spTree>
  </p:cSld>
</p:sldLayout>
</file>

<file path=ppt/slideLayouts/slideLayout2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4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4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F731D1C2-C6F6-4B2D-AF24-30F9E55E92C7}" type="slidenum">
              <a:t>&lt;#&gt;</a:t>
            </a:fld>
          </a:p>
        </p:txBody>
      </p:sp>
    </p:spTree>
  </p:cSld>
</p:sldLayout>
</file>

<file path=ppt/slideLayouts/slideLayout2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5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6"/>
          </p:nvPr>
        </p:nvSpPr>
        <p:spPr/>
        <p:txBody>
          <a:bodyPr/>
          <a:p>
            <a:r>
              <a:t>Footer</a:t>
            </a:r>
          </a:p>
        </p:txBody>
      </p:sp>
      <p:sp>
        <p:nvSpPr>
          <p:cNvPr id="7" name="PlaceHolder 6"/>
          <p:cNvSpPr>
            <a:spLocks noGrp="1"/>
          </p:cNvSpPr>
          <p:nvPr>
            <p:ph type="sldNum" idx="27"/>
          </p:nvPr>
        </p:nvSpPr>
        <p:spPr/>
        <p:txBody>
          <a:bodyPr/>
          <a:p>
            <a:fld id="{2A7513F1-F582-40C8-AF40-CBC7031626AB}" type="slidenum">
              <a:t>&lt;#&gt;</a:t>
            </a:fld>
          </a:p>
        </p:txBody>
      </p:sp>
    </p:spTree>
  </p:cSld>
</p:sldLayout>
</file>

<file path=ppt/slideLayouts/slideLayout2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5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5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6"/>
          </p:nvPr>
        </p:nvSpPr>
        <p:spPr/>
        <p:txBody>
          <a:bodyPr/>
          <a:p>
            <a:r>
              <a:t>Footer</a:t>
            </a:r>
          </a:p>
        </p:txBody>
      </p:sp>
      <p:sp>
        <p:nvSpPr>
          <p:cNvPr id="6" name="PlaceHolder 5"/>
          <p:cNvSpPr>
            <a:spLocks noGrp="1"/>
          </p:cNvSpPr>
          <p:nvPr>
            <p:ph type="sldNum" idx="27"/>
          </p:nvPr>
        </p:nvSpPr>
        <p:spPr/>
        <p:txBody>
          <a:bodyPr/>
          <a:p>
            <a:fld id="{6BE03ED6-9F3D-48C3-8F86-9EF136AD07CA}" type="slidenum">
              <a:t>&lt;#&gt;</a:t>
            </a:fld>
          </a:p>
        </p:txBody>
      </p:sp>
    </p:spTree>
  </p:cSld>
</p:sldLayout>
</file>

<file path=ppt/slideLayouts/slideLayout2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5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5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5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6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6"/>
          </p:nvPr>
        </p:nvSpPr>
        <p:spPr/>
        <p:txBody>
          <a:bodyPr/>
          <a:p>
            <a:r>
              <a:t>Footer</a:t>
            </a:r>
          </a:p>
        </p:txBody>
      </p:sp>
      <p:sp>
        <p:nvSpPr>
          <p:cNvPr id="8" name="PlaceHolder 7"/>
          <p:cNvSpPr>
            <a:spLocks noGrp="1"/>
          </p:cNvSpPr>
          <p:nvPr>
            <p:ph type="sldNum" idx="27"/>
          </p:nvPr>
        </p:nvSpPr>
        <p:spPr/>
        <p:txBody>
          <a:bodyPr/>
          <a:p>
            <a:fld id="{73E47B93-9325-4CA3-96F5-63DE4F4BE06F}" type="slidenum">
              <a:t>&lt;#&gt;</a:t>
            </a:fld>
          </a:p>
        </p:txBody>
      </p:sp>
    </p:spTree>
  </p:cSld>
</p:sldLayout>
</file>

<file path=ppt/slideLayouts/slideLayout2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6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6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6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6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6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6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6"/>
          </p:nvPr>
        </p:nvSpPr>
        <p:spPr/>
        <p:txBody>
          <a:bodyPr/>
          <a:p>
            <a:r>
              <a:t>Footer</a:t>
            </a:r>
          </a:p>
        </p:txBody>
      </p:sp>
      <p:sp>
        <p:nvSpPr>
          <p:cNvPr id="10" name="PlaceHolder 9"/>
          <p:cNvSpPr>
            <a:spLocks noGrp="1"/>
          </p:cNvSpPr>
          <p:nvPr>
            <p:ph type="sldNum" idx="27"/>
          </p:nvPr>
        </p:nvSpPr>
        <p:spPr/>
        <p:txBody>
          <a:bodyPr/>
          <a:p>
            <a:fld id="{F3E1F25A-F188-4ABB-BFFC-EBB80A888685}" type="slidenum">
              <a:t>&lt;#&gt;</a:t>
            </a:fld>
          </a:p>
        </p:txBody>
      </p:sp>
    </p:spTree>
  </p:cSld>
</p:sldLayout>
</file>

<file path=ppt/slideLayouts/slideLayout2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FDB0E7EB-E0AC-44C0-BD10-476E70753855}" type="slidenum">
              <a:t>&lt;#&gt;</a:t>
            </a:fld>
          </a:p>
        </p:txBody>
      </p:sp>
    </p:spTree>
  </p:cSld>
</p:sldLayout>
</file>

<file path=ppt/slideLayouts/slideLayout2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8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6445C071-CB35-404B-997E-0BA3F634EE31}" type="slidenum">
              <a:t>&lt;#&gt;</a:t>
            </a:fld>
          </a:p>
        </p:txBody>
      </p:sp>
    </p:spTree>
  </p:cSld>
</p:sldLayout>
</file>

<file path=ppt/slideLayouts/slideLayout2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8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28"/>
          </p:nvPr>
        </p:nvSpPr>
        <p:spPr/>
        <p:txBody>
          <a:bodyPr/>
          <a:p>
            <a:r>
              <a:t>Footer</a:t>
            </a:r>
          </a:p>
        </p:txBody>
      </p:sp>
      <p:sp>
        <p:nvSpPr>
          <p:cNvPr id="5" name="PlaceHolder 4"/>
          <p:cNvSpPr>
            <a:spLocks noGrp="1"/>
          </p:cNvSpPr>
          <p:nvPr>
            <p:ph type="sldNum" idx="29"/>
          </p:nvPr>
        </p:nvSpPr>
        <p:spPr/>
        <p:txBody>
          <a:bodyPr/>
          <a:p>
            <a:fld id="{122DD308-7BCE-49D4-9E91-ED2081F19C16}" type="slidenum">
              <a:t>&lt;#&gt;</a:t>
            </a:fld>
          </a:p>
        </p:txBody>
      </p:sp>
    </p:spTree>
  </p:cSld>
</p:sldLayout>
</file>

<file path=ppt/slideLayouts/slideLayout2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8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8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57D0F3B6-367D-49B0-99E3-137D1AF37E7B}" type="slidenum">
              <a:t>&lt;#&gt;</a:t>
            </a:fld>
          </a:p>
        </p:txBody>
      </p:sp>
    </p:spTree>
  </p:cSld>
</p:sldLayout>
</file>

<file path=ppt/slideLayouts/slideLayout2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EFF657CE-C46D-4B83-94E4-5CDD9A61125F}"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173D234-3688-4BE0-A63D-50FF1895FDE0}" type="slidenum">
              <a:t>&lt;#&gt;</a:t>
            </a:fld>
          </a:p>
        </p:txBody>
      </p:sp>
    </p:spTree>
  </p:cSld>
</p:sldLayout>
</file>

<file path=ppt/slideLayouts/slideLayout2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28"/>
          </p:nvPr>
        </p:nvSpPr>
        <p:spPr/>
        <p:txBody>
          <a:bodyPr/>
          <a:p>
            <a:r>
              <a:t>Footer</a:t>
            </a:r>
          </a:p>
        </p:txBody>
      </p:sp>
      <p:sp>
        <p:nvSpPr>
          <p:cNvPr id="4" name="PlaceHolder 3"/>
          <p:cNvSpPr>
            <a:spLocks noGrp="1"/>
          </p:cNvSpPr>
          <p:nvPr>
            <p:ph type="sldNum" idx="29"/>
          </p:nvPr>
        </p:nvSpPr>
        <p:spPr/>
        <p:txBody>
          <a:bodyPr/>
          <a:p>
            <a:fld id="{1E8A617A-4C98-4260-ADFA-365791685DF4}" type="slidenum">
              <a:t>&lt;#&gt;</a:t>
            </a:fld>
          </a:p>
        </p:txBody>
      </p:sp>
    </p:spTree>
  </p:cSld>
</p:sldLayout>
</file>

<file path=ppt/slideLayouts/slideLayout2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9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9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05B660E1-0C3A-422F-A3FF-135B60E537BC}" type="slidenum">
              <a:t>&lt;#&gt;</a:t>
            </a:fld>
          </a:p>
        </p:txBody>
      </p:sp>
    </p:spTree>
  </p:cSld>
</p:sldLayout>
</file>

<file path=ppt/slideLayouts/slideLayout2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9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9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2EF3DC0D-B5B6-4405-A454-44DAC7B7198A}" type="slidenum">
              <a:t>&lt;#&gt;</a:t>
            </a:fld>
          </a:p>
        </p:txBody>
      </p:sp>
    </p:spTree>
  </p:cSld>
</p:sldLayout>
</file>

<file path=ppt/slideLayouts/slideLayout2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9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28"/>
          </p:nvPr>
        </p:nvSpPr>
        <p:spPr/>
        <p:txBody>
          <a:bodyPr/>
          <a:p>
            <a:r>
              <a:t>Footer</a:t>
            </a:r>
          </a:p>
        </p:txBody>
      </p:sp>
      <p:sp>
        <p:nvSpPr>
          <p:cNvPr id="7" name="PlaceHolder 6"/>
          <p:cNvSpPr>
            <a:spLocks noGrp="1"/>
          </p:cNvSpPr>
          <p:nvPr>
            <p:ph type="sldNum" idx="29"/>
          </p:nvPr>
        </p:nvSpPr>
        <p:spPr/>
        <p:txBody>
          <a:bodyPr/>
          <a:p>
            <a:fld id="{9E5BC41F-97F9-4B36-8B50-C43BE0B4EBD2}" type="slidenum">
              <a:t>&lt;#&gt;</a:t>
            </a:fld>
          </a:p>
        </p:txBody>
      </p:sp>
    </p:spTree>
  </p:cSld>
</p:sldLayout>
</file>

<file path=ppt/slideLayouts/slideLayout2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0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0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8"/>
          </p:nvPr>
        </p:nvSpPr>
        <p:spPr/>
        <p:txBody>
          <a:bodyPr/>
          <a:p>
            <a:r>
              <a:t>Footer</a:t>
            </a:r>
          </a:p>
        </p:txBody>
      </p:sp>
      <p:sp>
        <p:nvSpPr>
          <p:cNvPr id="6" name="PlaceHolder 5"/>
          <p:cNvSpPr>
            <a:spLocks noGrp="1"/>
          </p:cNvSpPr>
          <p:nvPr>
            <p:ph type="sldNum" idx="29"/>
          </p:nvPr>
        </p:nvSpPr>
        <p:spPr/>
        <p:txBody>
          <a:bodyPr/>
          <a:p>
            <a:fld id="{5DF8932B-2B71-4DBE-8271-70880AD91032}" type="slidenum">
              <a:t>&lt;#&gt;</a:t>
            </a:fld>
          </a:p>
        </p:txBody>
      </p:sp>
    </p:spTree>
  </p:cSld>
</p:sldLayout>
</file>

<file path=ppt/slideLayouts/slideLayout2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0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28"/>
          </p:nvPr>
        </p:nvSpPr>
        <p:spPr/>
        <p:txBody>
          <a:bodyPr/>
          <a:p>
            <a:r>
              <a:t>Footer</a:t>
            </a:r>
          </a:p>
        </p:txBody>
      </p:sp>
      <p:sp>
        <p:nvSpPr>
          <p:cNvPr id="8" name="PlaceHolder 7"/>
          <p:cNvSpPr>
            <a:spLocks noGrp="1"/>
          </p:cNvSpPr>
          <p:nvPr>
            <p:ph type="sldNum" idx="29"/>
          </p:nvPr>
        </p:nvSpPr>
        <p:spPr/>
        <p:txBody>
          <a:bodyPr/>
          <a:p>
            <a:fld id="{023B34AF-EDAA-4FD5-92A9-EF991EB2DC85}" type="slidenum">
              <a:t>&lt;#&gt;</a:t>
            </a:fld>
          </a:p>
        </p:txBody>
      </p:sp>
    </p:spTree>
  </p:cSld>
</p:sldLayout>
</file>

<file path=ppt/slideLayouts/slideLayout2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0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1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1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1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1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1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28"/>
          </p:nvPr>
        </p:nvSpPr>
        <p:spPr/>
        <p:txBody>
          <a:bodyPr/>
          <a:p>
            <a:r>
              <a:t>Footer</a:t>
            </a:r>
          </a:p>
        </p:txBody>
      </p:sp>
      <p:sp>
        <p:nvSpPr>
          <p:cNvPr id="10" name="PlaceHolder 9"/>
          <p:cNvSpPr>
            <a:spLocks noGrp="1"/>
          </p:cNvSpPr>
          <p:nvPr>
            <p:ph type="sldNum" idx="29"/>
          </p:nvPr>
        </p:nvSpPr>
        <p:spPr/>
        <p:txBody>
          <a:bodyPr/>
          <a:p>
            <a:fld id="{C468A578-976A-4F9A-A3A0-230615FE5F25}" type="slidenum">
              <a:t>&lt;#&gt;</a:t>
            </a:fld>
          </a:p>
        </p:txBody>
      </p:sp>
    </p:spTree>
  </p:cSld>
</p:sldLayout>
</file>

<file path=ppt/slideLayouts/slideLayout2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0"/>
          </p:nvPr>
        </p:nvSpPr>
        <p:spPr/>
        <p:txBody>
          <a:bodyPr/>
          <a:p>
            <a:r>
              <a:t>Footer</a:t>
            </a:r>
          </a:p>
        </p:txBody>
      </p:sp>
      <p:sp>
        <p:nvSpPr>
          <p:cNvPr id="3" name="PlaceHolder 2"/>
          <p:cNvSpPr>
            <a:spLocks noGrp="1"/>
          </p:cNvSpPr>
          <p:nvPr>
            <p:ph type="sldNum" idx="31"/>
          </p:nvPr>
        </p:nvSpPr>
        <p:spPr/>
        <p:txBody>
          <a:bodyPr/>
          <a:p>
            <a:fld id="{8C560C29-D517-4EEF-8DEA-88262460830E}" type="slidenum">
              <a:t>&lt;#&gt;</a:t>
            </a:fld>
          </a:p>
        </p:txBody>
      </p:sp>
    </p:spTree>
  </p:cSld>
</p:sldLayout>
</file>

<file path=ppt/slideLayouts/slideLayout2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2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31"/>
          </p:nvPr>
        </p:nvSpPr>
        <p:spPr/>
        <p:txBody>
          <a:bodyPr/>
          <a:p>
            <a:fld id="{1D8B0EFB-C2A8-4FBB-9E95-022DA23E5C6D}" type="slidenum">
              <a:t>&lt;#&gt;</a:t>
            </a:fld>
          </a:p>
        </p:txBody>
      </p:sp>
    </p:spTree>
  </p:cSld>
</p:sldLayout>
</file>

<file path=ppt/slideLayouts/slideLayout2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2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30"/>
          </p:nvPr>
        </p:nvSpPr>
        <p:spPr/>
        <p:txBody>
          <a:bodyPr/>
          <a:p>
            <a:r>
              <a:t>Footer</a:t>
            </a:r>
          </a:p>
        </p:txBody>
      </p:sp>
      <p:sp>
        <p:nvSpPr>
          <p:cNvPr id="5" name="PlaceHolder 4"/>
          <p:cNvSpPr>
            <a:spLocks noGrp="1"/>
          </p:cNvSpPr>
          <p:nvPr>
            <p:ph type="sldNum" idx="31"/>
          </p:nvPr>
        </p:nvSpPr>
        <p:spPr/>
        <p:txBody>
          <a:bodyPr/>
          <a:p>
            <a:fld id="{86AD0FAC-917E-4565-B309-0DF1EEE9A69E}"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9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FD40DE53-86BF-4F4B-8380-999F22CD3E46}" type="slidenum">
              <a:t>&lt;#&gt;</a:t>
            </a:fld>
          </a:p>
        </p:txBody>
      </p:sp>
    </p:spTree>
  </p:cSld>
</p:sldLayout>
</file>

<file path=ppt/slideLayouts/slideLayout2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3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3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31"/>
          </p:nvPr>
        </p:nvSpPr>
        <p:spPr/>
        <p:txBody>
          <a:bodyPr/>
          <a:p>
            <a:fld id="{C850A5B1-6C6A-4E89-A184-882CB2AF5C99}" type="slidenum">
              <a:t>&lt;#&gt;</a:t>
            </a:fld>
          </a:p>
        </p:txBody>
      </p:sp>
    </p:spTree>
  </p:cSld>
</p:sldLayout>
</file>

<file path=ppt/slideLayouts/slideLayout2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31"/>
          </p:nvPr>
        </p:nvSpPr>
        <p:spPr/>
        <p:txBody>
          <a:bodyPr/>
          <a:p>
            <a:fld id="{C771F358-ABDD-4E86-A42B-0BF3D7976C86}" type="slidenum">
              <a:t>&lt;#&gt;</a:t>
            </a:fld>
          </a:p>
        </p:txBody>
      </p:sp>
    </p:spTree>
  </p:cSld>
</p:sldLayout>
</file>

<file path=ppt/slideLayouts/slideLayout2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0"/>
          </p:nvPr>
        </p:nvSpPr>
        <p:spPr/>
        <p:txBody>
          <a:bodyPr/>
          <a:p>
            <a:r>
              <a:t>Footer</a:t>
            </a:r>
          </a:p>
        </p:txBody>
      </p:sp>
      <p:sp>
        <p:nvSpPr>
          <p:cNvPr id="4" name="PlaceHolder 3"/>
          <p:cNvSpPr>
            <a:spLocks noGrp="1"/>
          </p:cNvSpPr>
          <p:nvPr>
            <p:ph type="sldNum" idx="31"/>
          </p:nvPr>
        </p:nvSpPr>
        <p:spPr/>
        <p:txBody>
          <a:bodyPr/>
          <a:p>
            <a:fld id="{CDB80F90-2240-4AFC-B8C7-C53F2AD17DDF}" type="slidenum">
              <a:t>&lt;#&gt;</a:t>
            </a:fld>
          </a:p>
        </p:txBody>
      </p:sp>
    </p:spTree>
  </p:cSld>
</p:sldLayout>
</file>

<file path=ppt/slideLayouts/slideLayout2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F411943D-78C4-42C7-A627-0C33B11E8CDE}" type="slidenum">
              <a:t>&lt;#&gt;</a:t>
            </a:fld>
          </a:p>
        </p:txBody>
      </p:sp>
    </p:spTree>
  </p:cSld>
</p:sldLayout>
</file>

<file path=ppt/slideLayouts/slideLayout2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4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0D7192DF-9394-456E-80EA-10B798CF0EA8}" type="slidenum">
              <a:t>&lt;#&gt;</a:t>
            </a:fld>
          </a:p>
        </p:txBody>
      </p:sp>
    </p:spTree>
  </p:cSld>
</p:sldLayout>
</file>

<file path=ppt/slideLayouts/slideLayout2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4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0"/>
          </p:nvPr>
        </p:nvSpPr>
        <p:spPr/>
        <p:txBody>
          <a:bodyPr/>
          <a:p>
            <a:r>
              <a:t>Footer</a:t>
            </a:r>
          </a:p>
        </p:txBody>
      </p:sp>
      <p:sp>
        <p:nvSpPr>
          <p:cNvPr id="7" name="PlaceHolder 6"/>
          <p:cNvSpPr>
            <a:spLocks noGrp="1"/>
          </p:cNvSpPr>
          <p:nvPr>
            <p:ph type="sldNum" idx="31"/>
          </p:nvPr>
        </p:nvSpPr>
        <p:spPr/>
        <p:txBody>
          <a:bodyPr/>
          <a:p>
            <a:fld id="{A0FCEAB6-7810-4F95-A070-53F8EA5EAF5B}" type="slidenum">
              <a:t>&lt;#&gt;</a:t>
            </a:fld>
          </a:p>
        </p:txBody>
      </p:sp>
    </p:spTree>
  </p:cSld>
</p:sldLayout>
</file>

<file path=ppt/slideLayouts/slideLayout2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4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4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0"/>
          </p:nvPr>
        </p:nvSpPr>
        <p:spPr/>
        <p:txBody>
          <a:bodyPr/>
          <a:p>
            <a:r>
              <a:t>Footer</a:t>
            </a:r>
          </a:p>
        </p:txBody>
      </p:sp>
      <p:sp>
        <p:nvSpPr>
          <p:cNvPr id="6" name="PlaceHolder 5"/>
          <p:cNvSpPr>
            <a:spLocks noGrp="1"/>
          </p:cNvSpPr>
          <p:nvPr>
            <p:ph type="sldNum" idx="31"/>
          </p:nvPr>
        </p:nvSpPr>
        <p:spPr/>
        <p:txBody>
          <a:bodyPr/>
          <a:p>
            <a:fld id="{09C15DFE-7874-4848-8554-185104EDDF31}" type="slidenum">
              <a:t>&lt;#&gt;</a:t>
            </a:fld>
          </a:p>
        </p:txBody>
      </p:sp>
    </p:spTree>
  </p:cSld>
</p:sldLayout>
</file>

<file path=ppt/slideLayouts/slideLayout2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5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30"/>
          </p:nvPr>
        </p:nvSpPr>
        <p:spPr/>
        <p:txBody>
          <a:bodyPr/>
          <a:p>
            <a:r>
              <a:t>Footer</a:t>
            </a:r>
          </a:p>
        </p:txBody>
      </p:sp>
      <p:sp>
        <p:nvSpPr>
          <p:cNvPr id="8" name="PlaceHolder 7"/>
          <p:cNvSpPr>
            <a:spLocks noGrp="1"/>
          </p:cNvSpPr>
          <p:nvPr>
            <p:ph type="sldNum" idx="31"/>
          </p:nvPr>
        </p:nvSpPr>
        <p:spPr/>
        <p:txBody>
          <a:bodyPr/>
          <a:p>
            <a:fld id="{A8D85BFF-D842-4A97-9E08-920055E29136}" type="slidenum">
              <a:t>&lt;#&gt;</a:t>
            </a:fld>
          </a:p>
        </p:txBody>
      </p:sp>
    </p:spTree>
  </p:cSld>
</p:sldLayout>
</file>

<file path=ppt/slideLayouts/slideLayout2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5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5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5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5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6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6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30"/>
          </p:nvPr>
        </p:nvSpPr>
        <p:spPr/>
        <p:txBody>
          <a:bodyPr/>
          <a:p>
            <a:r>
              <a:t>Footer</a:t>
            </a:r>
          </a:p>
        </p:txBody>
      </p:sp>
      <p:sp>
        <p:nvSpPr>
          <p:cNvPr id="10" name="PlaceHolder 9"/>
          <p:cNvSpPr>
            <a:spLocks noGrp="1"/>
          </p:cNvSpPr>
          <p:nvPr>
            <p:ph type="sldNum" idx="31"/>
          </p:nvPr>
        </p:nvSpPr>
        <p:spPr/>
        <p:txBody>
          <a:bodyPr/>
          <a:p>
            <a:fld id="{0D6E4A22-0BB8-4E1A-9E0F-8046D8FFDB53}" type="slidenum">
              <a:t>&lt;#&gt;</a:t>
            </a:fld>
          </a:p>
        </p:txBody>
      </p:sp>
    </p:spTree>
  </p:cSld>
</p:sldLayout>
</file>

<file path=ppt/slideLayouts/slideLayout2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F251CBE9-FE84-455F-815F-B4A420267A4E}"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E46DCA06-95D4-4D6F-B3FA-2375FAA176F2}" type="slidenum">
              <a:t>&lt;#&gt;</a:t>
            </a:fld>
          </a:p>
        </p:txBody>
      </p:sp>
    </p:spTree>
  </p:cSld>
</p:sldLayout>
</file>

<file path=ppt/slideLayouts/slideLayout2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7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A363F4FA-94D5-4893-B791-5F8CBE33EC6C}" type="slidenum">
              <a:t>&lt;#&gt;</a:t>
            </a:fld>
          </a:p>
        </p:txBody>
      </p:sp>
    </p:spTree>
  </p:cSld>
</p:sldLayout>
</file>

<file path=ppt/slideLayouts/slideLayout2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7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21C2AA57-369B-4D84-A6F7-84F6D01661C7}" type="slidenum">
              <a:t>&lt;#&gt;</a:t>
            </a:fld>
          </a:p>
        </p:txBody>
      </p:sp>
    </p:spTree>
  </p:cSld>
</p:sldLayout>
</file>

<file path=ppt/slideLayouts/slideLayout2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7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7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BE9B9C87-67D7-4907-B059-B093E9720259}" type="slidenum">
              <a:t>&lt;#&gt;</a:t>
            </a:fld>
          </a:p>
        </p:txBody>
      </p:sp>
    </p:spTree>
  </p:cSld>
</p:sldLayout>
</file>

<file path=ppt/slideLayouts/slideLayout2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7D09E4F0-BF42-486A-9D2F-94704AC9F62F}" type="slidenum">
              <a:t>&lt;#&gt;</a:t>
            </a:fld>
          </a:p>
        </p:txBody>
      </p:sp>
    </p:spTree>
  </p:cSld>
</p:sldLayout>
</file>

<file path=ppt/slideLayouts/slideLayout2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8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2"/>
          </p:nvPr>
        </p:nvSpPr>
        <p:spPr/>
        <p:txBody>
          <a:bodyPr/>
          <a:p>
            <a:r>
              <a:t>Footer</a:t>
            </a:r>
          </a:p>
        </p:txBody>
      </p:sp>
      <p:sp>
        <p:nvSpPr>
          <p:cNvPr id="4" name="PlaceHolder 3"/>
          <p:cNvSpPr>
            <a:spLocks noGrp="1"/>
          </p:cNvSpPr>
          <p:nvPr>
            <p:ph type="sldNum" idx="33"/>
          </p:nvPr>
        </p:nvSpPr>
        <p:spPr/>
        <p:txBody>
          <a:bodyPr/>
          <a:p>
            <a:fld id="{03CE6856-BBFD-4337-BCDB-441B2597A33E}" type="slidenum">
              <a:t>&lt;#&gt;</a:t>
            </a:fld>
          </a:p>
        </p:txBody>
      </p:sp>
    </p:spTree>
  </p:cSld>
</p:sldLayout>
</file>

<file path=ppt/slideLayouts/slideLayout2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8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A59E7A70-F220-4233-8D26-8BF9BBE0C54B}" type="slidenum">
              <a:t>&lt;#&gt;</a:t>
            </a:fld>
          </a:p>
        </p:txBody>
      </p:sp>
    </p:spTree>
  </p:cSld>
</p:sldLayout>
</file>

<file path=ppt/slideLayouts/slideLayout2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8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8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96056995-7676-4246-BC32-C40E020A8B3A}" type="slidenum">
              <a:t>&lt;#&gt;</a:t>
            </a:fld>
          </a:p>
        </p:txBody>
      </p:sp>
    </p:spTree>
  </p:cSld>
</p:sldLayout>
</file>

<file path=ppt/slideLayouts/slideLayout2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9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2"/>
          </p:nvPr>
        </p:nvSpPr>
        <p:spPr/>
        <p:txBody>
          <a:bodyPr/>
          <a:p>
            <a:r>
              <a:t>Footer</a:t>
            </a:r>
          </a:p>
        </p:txBody>
      </p:sp>
      <p:sp>
        <p:nvSpPr>
          <p:cNvPr id="7" name="PlaceHolder 6"/>
          <p:cNvSpPr>
            <a:spLocks noGrp="1"/>
          </p:cNvSpPr>
          <p:nvPr>
            <p:ph type="sldNum" idx="33"/>
          </p:nvPr>
        </p:nvSpPr>
        <p:spPr/>
        <p:txBody>
          <a:bodyPr/>
          <a:p>
            <a:fld id="{F6693C2B-856E-405B-A52C-01A630DBB881}" type="slidenum">
              <a:t>&lt;#&gt;</a:t>
            </a:fld>
          </a:p>
        </p:txBody>
      </p:sp>
    </p:spTree>
  </p:cSld>
</p:sldLayout>
</file>

<file path=ppt/slideLayouts/slideLayout2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9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9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2"/>
          </p:nvPr>
        </p:nvSpPr>
        <p:spPr/>
        <p:txBody>
          <a:bodyPr/>
          <a:p>
            <a:r>
              <a:t>Footer</a:t>
            </a:r>
          </a:p>
        </p:txBody>
      </p:sp>
      <p:sp>
        <p:nvSpPr>
          <p:cNvPr id="6" name="PlaceHolder 5"/>
          <p:cNvSpPr>
            <a:spLocks noGrp="1"/>
          </p:cNvSpPr>
          <p:nvPr>
            <p:ph type="sldNum" idx="33"/>
          </p:nvPr>
        </p:nvSpPr>
        <p:spPr/>
        <p:txBody>
          <a:bodyPr/>
          <a:p>
            <a:fld id="{E967D54E-5A7B-45A5-87FC-38D4268AB158}" type="slidenum">
              <a:t>&lt;#&gt;</a:t>
            </a:fld>
          </a:p>
        </p:txBody>
      </p:sp>
    </p:spTree>
  </p:cSld>
</p:sldLayout>
</file>

<file path=ppt/slideLayouts/slideLayout2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32"/>
          </p:nvPr>
        </p:nvSpPr>
        <p:spPr/>
        <p:txBody>
          <a:bodyPr/>
          <a:p>
            <a:r>
              <a:t>Footer</a:t>
            </a:r>
          </a:p>
        </p:txBody>
      </p:sp>
      <p:sp>
        <p:nvSpPr>
          <p:cNvPr id="8" name="PlaceHolder 7"/>
          <p:cNvSpPr>
            <a:spLocks noGrp="1"/>
          </p:cNvSpPr>
          <p:nvPr>
            <p:ph type="sldNum" idx="33"/>
          </p:nvPr>
        </p:nvSpPr>
        <p:spPr/>
        <p:txBody>
          <a:bodyPr/>
          <a:p>
            <a:fld id="{09C71184-FA32-4B37-BA3D-09607B098B72}"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sldNum" idx="1"/>
          </p:nvPr>
        </p:nvSpPr>
        <p:spPr/>
        <p:txBody>
          <a:bodyPr/>
          <a:p>
            <a:fld id="{4FFBF3ED-EEE0-4491-BDE5-FBF1521842BB}" type="slidenum">
              <a:t>&lt;#&gt;</a:t>
            </a:fld>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7C86D0B8-DD02-4A1B-A712-AC8AB230CA47}" type="slidenum">
              <a:t>&lt;#&gt;</a:t>
            </a:fld>
          </a:p>
        </p:txBody>
      </p:sp>
    </p:spTree>
  </p:cSld>
</p:sldLayout>
</file>

<file path=ppt/slideLayouts/slideLayout3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0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32"/>
          </p:nvPr>
        </p:nvSpPr>
        <p:spPr/>
        <p:txBody>
          <a:bodyPr/>
          <a:p>
            <a:r>
              <a:t>Footer</a:t>
            </a:r>
          </a:p>
        </p:txBody>
      </p:sp>
      <p:sp>
        <p:nvSpPr>
          <p:cNvPr id="10" name="PlaceHolder 9"/>
          <p:cNvSpPr>
            <a:spLocks noGrp="1"/>
          </p:cNvSpPr>
          <p:nvPr>
            <p:ph type="sldNum" idx="33"/>
          </p:nvPr>
        </p:nvSpPr>
        <p:spPr/>
        <p:txBody>
          <a:bodyPr/>
          <a:p>
            <a:fld id="{F45ADBA9-8955-4FC4-8D60-853E63297AC8}" type="slidenum">
              <a:t>&lt;#&gt;</a:t>
            </a:fld>
          </a:p>
        </p:txBody>
      </p:sp>
    </p:spTree>
  </p:cSld>
</p:sldLayout>
</file>

<file path=ppt/slideLayouts/slideLayout3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98F3FBD2-AB42-462C-B6F5-6F05B3FF6872}" type="slidenum">
              <a:t>&lt;#&gt;</a:t>
            </a:fld>
          </a:p>
        </p:txBody>
      </p:sp>
    </p:spTree>
  </p:cSld>
</p:sldLayout>
</file>

<file path=ppt/slideLayouts/slideLayout3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1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2F02A37D-C9BF-4C50-8938-DAABA43BE08F}" type="slidenum">
              <a:t>&lt;#&gt;</a:t>
            </a:fld>
          </a:p>
        </p:txBody>
      </p:sp>
    </p:spTree>
  </p:cSld>
</p:sldLayout>
</file>

<file path=ppt/slideLayouts/slideLayout3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2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34"/>
          </p:nvPr>
        </p:nvSpPr>
        <p:spPr/>
        <p:txBody>
          <a:bodyPr/>
          <a:p>
            <a:r>
              <a:t>Footer</a:t>
            </a:r>
          </a:p>
        </p:txBody>
      </p:sp>
      <p:sp>
        <p:nvSpPr>
          <p:cNvPr id="5" name="PlaceHolder 4"/>
          <p:cNvSpPr>
            <a:spLocks noGrp="1"/>
          </p:cNvSpPr>
          <p:nvPr>
            <p:ph type="sldNum" idx="35"/>
          </p:nvPr>
        </p:nvSpPr>
        <p:spPr/>
        <p:txBody>
          <a:bodyPr/>
          <a:p>
            <a:fld id="{4277E1B8-3F76-4450-8149-B62E4AD9EAA3}" type="slidenum">
              <a:t>&lt;#&gt;</a:t>
            </a:fld>
          </a:p>
        </p:txBody>
      </p:sp>
    </p:spTree>
  </p:cSld>
</p:sldLayout>
</file>

<file path=ppt/slideLayouts/slideLayout3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6D0A5496-4618-48F6-84D2-5C5470F54041}" type="slidenum">
              <a:t>&lt;#&gt;</a:t>
            </a:fld>
          </a:p>
        </p:txBody>
      </p:sp>
    </p:spTree>
  </p:cSld>
</p:sldLayout>
</file>

<file path=ppt/slideLayouts/slideLayout3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A66CE898-0B8E-4B47-9F76-E081CF432B4C}" type="slidenum">
              <a:t>&lt;#&gt;</a:t>
            </a:fld>
          </a:p>
        </p:txBody>
      </p:sp>
    </p:spTree>
  </p:cSld>
</p:sldLayout>
</file>

<file path=ppt/slideLayouts/slideLayout3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4"/>
          </p:nvPr>
        </p:nvSpPr>
        <p:spPr/>
        <p:txBody>
          <a:bodyPr/>
          <a:p>
            <a:r>
              <a:t>Footer</a:t>
            </a:r>
          </a:p>
        </p:txBody>
      </p:sp>
      <p:sp>
        <p:nvSpPr>
          <p:cNvPr id="4" name="PlaceHolder 3"/>
          <p:cNvSpPr>
            <a:spLocks noGrp="1"/>
          </p:cNvSpPr>
          <p:nvPr>
            <p:ph type="sldNum" idx="35"/>
          </p:nvPr>
        </p:nvSpPr>
        <p:spPr/>
        <p:txBody>
          <a:bodyPr/>
          <a:p>
            <a:fld id="{CF6774FE-0671-4A62-BC54-8B2EC1EE071E}" type="slidenum">
              <a:t>&lt;#&gt;</a:t>
            </a:fld>
          </a:p>
        </p:txBody>
      </p:sp>
    </p:spTree>
  </p:cSld>
</p:sldLayout>
</file>

<file path=ppt/slideLayouts/slideLayout3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BAA39889-5BCB-4DD7-AD8F-27FC721AD5D4}" type="slidenum">
              <a:t>&lt;#&gt;</a:t>
            </a:fld>
          </a:p>
        </p:txBody>
      </p:sp>
    </p:spTree>
  </p:cSld>
</p:sldLayout>
</file>

<file path=ppt/slideLayouts/slideLayout3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3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3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C0EB3FFD-83C2-4B9C-8103-76AEC8FE6F09}" type="slidenum">
              <a:t>&lt;#&gt;</a:t>
            </a:fld>
          </a:p>
        </p:txBody>
      </p:sp>
    </p:spTree>
  </p:cSld>
</p:sldLayout>
</file>

<file path=ppt/slideLayouts/slideLayout3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3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4"/>
          </p:nvPr>
        </p:nvSpPr>
        <p:spPr/>
        <p:txBody>
          <a:bodyPr/>
          <a:p>
            <a:r>
              <a:t>Footer</a:t>
            </a:r>
          </a:p>
        </p:txBody>
      </p:sp>
      <p:sp>
        <p:nvSpPr>
          <p:cNvPr id="7" name="PlaceHolder 6"/>
          <p:cNvSpPr>
            <a:spLocks noGrp="1"/>
          </p:cNvSpPr>
          <p:nvPr>
            <p:ph type="sldNum" idx="35"/>
          </p:nvPr>
        </p:nvSpPr>
        <p:spPr/>
        <p:txBody>
          <a:bodyPr/>
          <a:p>
            <a:fld id="{1A7A2EA7-FCEB-499C-BA6D-E2781170D118}"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8CA0BDB8-737D-4796-871F-BEF0AEB11FED}" type="slidenum">
              <a:t>&lt;#&gt;</a:t>
            </a:fld>
          </a:p>
        </p:txBody>
      </p:sp>
    </p:spTree>
  </p:cSld>
</p:sldLayout>
</file>

<file path=ppt/slideLayouts/slideLayout3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3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4"/>
          </p:nvPr>
        </p:nvSpPr>
        <p:spPr/>
        <p:txBody>
          <a:bodyPr/>
          <a:p>
            <a:r>
              <a:t>Footer</a:t>
            </a:r>
          </a:p>
        </p:txBody>
      </p:sp>
      <p:sp>
        <p:nvSpPr>
          <p:cNvPr id="6" name="PlaceHolder 5"/>
          <p:cNvSpPr>
            <a:spLocks noGrp="1"/>
          </p:cNvSpPr>
          <p:nvPr>
            <p:ph type="sldNum" idx="35"/>
          </p:nvPr>
        </p:nvSpPr>
        <p:spPr/>
        <p:txBody>
          <a:bodyPr/>
          <a:p>
            <a:fld id="{72D64F55-933B-4C83-8AB5-5CD40B793A15}" type="slidenum">
              <a:t>&lt;#&gt;</a:t>
            </a:fld>
          </a:p>
        </p:txBody>
      </p:sp>
    </p:spTree>
  </p:cSld>
</p:sldLayout>
</file>

<file path=ppt/slideLayouts/slideLayout3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34"/>
          </p:nvPr>
        </p:nvSpPr>
        <p:spPr/>
        <p:txBody>
          <a:bodyPr/>
          <a:p>
            <a:r>
              <a:t>Footer</a:t>
            </a:r>
          </a:p>
        </p:txBody>
      </p:sp>
      <p:sp>
        <p:nvSpPr>
          <p:cNvPr id="8" name="PlaceHolder 7"/>
          <p:cNvSpPr>
            <a:spLocks noGrp="1"/>
          </p:cNvSpPr>
          <p:nvPr>
            <p:ph type="sldNum" idx="35"/>
          </p:nvPr>
        </p:nvSpPr>
        <p:spPr/>
        <p:txBody>
          <a:bodyPr/>
          <a:p>
            <a:fld id="{C3D85BE7-0B4C-4B9F-AD73-C0C2D6A34E83}" type="slidenum">
              <a:t>&lt;#&gt;</a:t>
            </a:fld>
          </a:p>
        </p:txBody>
      </p:sp>
    </p:spTree>
  </p:cSld>
</p:sldLayout>
</file>

<file path=ppt/slideLayouts/slideLayout3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4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5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5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5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34"/>
          </p:nvPr>
        </p:nvSpPr>
        <p:spPr/>
        <p:txBody>
          <a:bodyPr/>
          <a:p>
            <a:r>
              <a:t>Footer</a:t>
            </a:r>
          </a:p>
        </p:txBody>
      </p:sp>
      <p:sp>
        <p:nvSpPr>
          <p:cNvPr id="10" name="PlaceHolder 9"/>
          <p:cNvSpPr>
            <a:spLocks noGrp="1"/>
          </p:cNvSpPr>
          <p:nvPr>
            <p:ph type="sldNum" idx="35"/>
          </p:nvPr>
        </p:nvSpPr>
        <p:spPr/>
        <p:txBody>
          <a:bodyPr/>
          <a:p>
            <a:fld id="{F7A6B5F4-54C5-4C90-B748-1B9799C49CCF}" type="slidenum">
              <a:t>&lt;#&gt;</a:t>
            </a:fld>
          </a:p>
        </p:txBody>
      </p:sp>
    </p:spTree>
  </p:cSld>
</p:sldLayout>
</file>

<file path=ppt/slideLayouts/slideLayout3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6"/>
          </p:nvPr>
        </p:nvSpPr>
        <p:spPr/>
        <p:txBody>
          <a:bodyPr/>
          <a:p>
            <a:r>
              <a:t>Footer</a:t>
            </a:r>
          </a:p>
        </p:txBody>
      </p:sp>
      <p:sp>
        <p:nvSpPr>
          <p:cNvPr id="3" name="PlaceHolder 2"/>
          <p:cNvSpPr>
            <a:spLocks noGrp="1"/>
          </p:cNvSpPr>
          <p:nvPr>
            <p:ph type="sldNum" idx="37"/>
          </p:nvPr>
        </p:nvSpPr>
        <p:spPr/>
        <p:txBody>
          <a:bodyPr/>
          <a:p>
            <a:fld id="{54D9774B-A6F9-4854-9172-0E2AA55BFBFB}" type="slidenum">
              <a:t>&lt;#&gt;</a:t>
            </a:fld>
          </a:p>
        </p:txBody>
      </p:sp>
    </p:spTree>
  </p:cSld>
</p:sldLayout>
</file>

<file path=ppt/slideLayouts/slideLayout3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6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6"/>
          </p:nvPr>
        </p:nvSpPr>
        <p:spPr/>
        <p:txBody>
          <a:bodyPr/>
          <a:p>
            <a:r>
              <a:t>Footer</a:t>
            </a:r>
          </a:p>
        </p:txBody>
      </p:sp>
      <p:sp>
        <p:nvSpPr>
          <p:cNvPr id="5" name="PlaceHolder 4"/>
          <p:cNvSpPr>
            <a:spLocks noGrp="1"/>
          </p:cNvSpPr>
          <p:nvPr>
            <p:ph type="sldNum" idx="37"/>
          </p:nvPr>
        </p:nvSpPr>
        <p:spPr/>
        <p:txBody>
          <a:bodyPr/>
          <a:p>
            <a:fld id="{8D48BC26-6F4E-4BD3-A0CB-3E1E1702B668}" type="slidenum">
              <a:t>&lt;#&gt;</a:t>
            </a:fld>
          </a:p>
        </p:txBody>
      </p:sp>
    </p:spTree>
  </p:cSld>
</p:sldLayout>
</file>

<file path=ppt/slideLayouts/slideLayout3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6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36"/>
          </p:nvPr>
        </p:nvSpPr>
        <p:spPr/>
        <p:txBody>
          <a:bodyPr/>
          <a:p>
            <a:r>
              <a:t>Footer</a:t>
            </a:r>
          </a:p>
        </p:txBody>
      </p:sp>
      <p:sp>
        <p:nvSpPr>
          <p:cNvPr id="5" name="PlaceHolder 4"/>
          <p:cNvSpPr>
            <a:spLocks noGrp="1"/>
          </p:cNvSpPr>
          <p:nvPr>
            <p:ph type="sldNum" idx="37"/>
          </p:nvPr>
        </p:nvSpPr>
        <p:spPr/>
        <p:txBody>
          <a:bodyPr/>
          <a:p>
            <a:fld id="{C8F22AD6-31C0-4B37-998D-692CEB025710}" type="slidenum">
              <a:t>&lt;#&gt;</a:t>
            </a:fld>
          </a:p>
        </p:txBody>
      </p:sp>
    </p:spTree>
  </p:cSld>
</p:sldLayout>
</file>

<file path=ppt/slideLayouts/slideLayout3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7"/>
          </p:nvPr>
        </p:nvSpPr>
        <p:spPr/>
        <p:txBody>
          <a:bodyPr/>
          <a:p>
            <a:fld id="{570A3CD7-144A-4C0A-A889-8C223B123BFA}" type="slidenum">
              <a:t>&lt;#&gt;</a:t>
            </a:fld>
          </a:p>
        </p:txBody>
      </p:sp>
    </p:spTree>
  </p:cSld>
</p:sldLayout>
</file>

<file path=ppt/slideLayouts/slideLayout3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36"/>
          </p:nvPr>
        </p:nvSpPr>
        <p:spPr/>
        <p:txBody>
          <a:bodyPr/>
          <a:p>
            <a:r>
              <a:t>Footer</a:t>
            </a:r>
          </a:p>
        </p:txBody>
      </p:sp>
      <p:sp>
        <p:nvSpPr>
          <p:cNvPr id="4" name="PlaceHolder 3"/>
          <p:cNvSpPr>
            <a:spLocks noGrp="1"/>
          </p:cNvSpPr>
          <p:nvPr>
            <p:ph type="sldNum" idx="37"/>
          </p:nvPr>
        </p:nvSpPr>
        <p:spPr/>
        <p:txBody>
          <a:bodyPr/>
          <a:p>
            <a:fld id="{3B7059DB-DE97-488D-9651-CF7B813FDDBE}" type="slidenum">
              <a:t>&lt;#&gt;</a:t>
            </a:fld>
          </a:p>
        </p:txBody>
      </p:sp>
    </p:spTree>
  </p:cSld>
</p:sldLayout>
</file>

<file path=ppt/slideLayouts/slideLayout3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6"/>
          </p:nvPr>
        </p:nvSpPr>
        <p:spPr/>
        <p:txBody>
          <a:bodyPr/>
          <a:p>
            <a:r>
              <a:t>Footer</a:t>
            </a:r>
          </a:p>
        </p:txBody>
      </p:sp>
      <p:sp>
        <p:nvSpPr>
          <p:cNvPr id="4" name="PlaceHolder 3"/>
          <p:cNvSpPr>
            <a:spLocks noGrp="1"/>
          </p:cNvSpPr>
          <p:nvPr>
            <p:ph type="sldNum" idx="37"/>
          </p:nvPr>
        </p:nvSpPr>
        <p:spPr/>
        <p:txBody>
          <a:bodyPr/>
          <a:p>
            <a:fld id="{646C7BFE-453A-46D9-BA58-02F396B63620}" type="slidenum">
              <a:t>&lt;#&gt;</a:t>
            </a:fld>
          </a:p>
        </p:txBody>
      </p:sp>
    </p:spTree>
  </p:cSld>
</p:sldLayout>
</file>

<file path=ppt/slideLayouts/slideLayout3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7"/>
          </p:nvPr>
        </p:nvSpPr>
        <p:spPr/>
        <p:txBody>
          <a:bodyPr/>
          <a:p>
            <a:fld id="{CF65535B-4FA4-40AA-B793-F3FDF0C99FCF}"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0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77F924F4-EF63-4B8B-95CC-01DA32F266EE}" type="slidenum">
              <a:t>&lt;#&gt;</a:t>
            </a:fld>
          </a:p>
        </p:txBody>
      </p:sp>
    </p:spTree>
  </p:cSld>
</p:sldLayout>
</file>

<file path=ppt/slideLayouts/slideLayout3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7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7"/>
          </p:nvPr>
        </p:nvSpPr>
        <p:spPr/>
        <p:txBody>
          <a:bodyPr/>
          <a:p>
            <a:fld id="{A61F753C-52B7-4A67-A268-894A4AABC60E}" type="slidenum">
              <a:t>&lt;#&gt;</a:t>
            </a:fld>
          </a:p>
        </p:txBody>
      </p:sp>
    </p:spTree>
  </p:cSld>
</p:sldLayout>
</file>

<file path=ppt/slideLayouts/slideLayout3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7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6"/>
          </p:nvPr>
        </p:nvSpPr>
        <p:spPr/>
        <p:txBody>
          <a:bodyPr/>
          <a:p>
            <a:r>
              <a:t>Footer</a:t>
            </a:r>
          </a:p>
        </p:txBody>
      </p:sp>
      <p:sp>
        <p:nvSpPr>
          <p:cNvPr id="7" name="PlaceHolder 6"/>
          <p:cNvSpPr>
            <a:spLocks noGrp="1"/>
          </p:cNvSpPr>
          <p:nvPr>
            <p:ph type="sldNum" idx="37"/>
          </p:nvPr>
        </p:nvSpPr>
        <p:spPr/>
        <p:txBody>
          <a:bodyPr/>
          <a:p>
            <a:fld id="{C2418CAD-AFD2-4CCB-8CC8-2FFCA73B9611}" type="slidenum">
              <a:t>&lt;#&gt;</a:t>
            </a:fld>
          </a:p>
        </p:txBody>
      </p:sp>
    </p:spTree>
  </p:cSld>
</p:sldLayout>
</file>

<file path=ppt/slideLayouts/slideLayout3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8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8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6"/>
          </p:nvPr>
        </p:nvSpPr>
        <p:spPr/>
        <p:txBody>
          <a:bodyPr/>
          <a:p>
            <a:r>
              <a:t>Footer</a:t>
            </a:r>
          </a:p>
        </p:txBody>
      </p:sp>
      <p:sp>
        <p:nvSpPr>
          <p:cNvPr id="6" name="PlaceHolder 5"/>
          <p:cNvSpPr>
            <a:spLocks noGrp="1"/>
          </p:cNvSpPr>
          <p:nvPr>
            <p:ph type="sldNum" idx="37"/>
          </p:nvPr>
        </p:nvSpPr>
        <p:spPr/>
        <p:txBody>
          <a:bodyPr/>
          <a:p>
            <a:fld id="{6648B2D2-4E78-43C6-A11C-4670ECCD7F19}" type="slidenum">
              <a:t>&lt;#&gt;</a:t>
            </a:fld>
          </a:p>
        </p:txBody>
      </p:sp>
    </p:spTree>
  </p:cSld>
</p:sldLayout>
</file>

<file path=ppt/slideLayouts/slideLayout3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36"/>
          </p:nvPr>
        </p:nvSpPr>
        <p:spPr/>
        <p:txBody>
          <a:bodyPr/>
          <a:p>
            <a:r>
              <a:t>Footer</a:t>
            </a:r>
          </a:p>
        </p:txBody>
      </p:sp>
      <p:sp>
        <p:nvSpPr>
          <p:cNvPr id="8" name="PlaceHolder 7"/>
          <p:cNvSpPr>
            <a:spLocks noGrp="1"/>
          </p:cNvSpPr>
          <p:nvPr>
            <p:ph type="sldNum" idx="37"/>
          </p:nvPr>
        </p:nvSpPr>
        <p:spPr/>
        <p:txBody>
          <a:bodyPr/>
          <a:p>
            <a:fld id="{2F2DE237-5EF4-42F2-B208-6ADE9A6D2B58}" type="slidenum">
              <a:t>&lt;#&gt;</a:t>
            </a:fld>
          </a:p>
        </p:txBody>
      </p:sp>
    </p:spTree>
  </p:cSld>
</p:sldLayout>
</file>

<file path=ppt/slideLayouts/slideLayout3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8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36"/>
          </p:nvPr>
        </p:nvSpPr>
        <p:spPr/>
        <p:txBody>
          <a:bodyPr/>
          <a:p>
            <a:r>
              <a:t>Footer</a:t>
            </a:r>
          </a:p>
        </p:txBody>
      </p:sp>
      <p:sp>
        <p:nvSpPr>
          <p:cNvPr id="10" name="PlaceHolder 9"/>
          <p:cNvSpPr>
            <a:spLocks noGrp="1"/>
          </p:cNvSpPr>
          <p:nvPr>
            <p:ph type="sldNum" idx="37"/>
          </p:nvPr>
        </p:nvSpPr>
        <p:spPr/>
        <p:txBody>
          <a:bodyPr/>
          <a:p>
            <a:fld id="{E7C684C3-AB05-46E8-8E7A-E9E33EA523A4}" type="slidenum">
              <a:t>&lt;#&gt;</a:t>
            </a:fld>
          </a:p>
        </p:txBody>
      </p:sp>
    </p:spTree>
  </p:cSld>
</p:sldLayout>
</file>

<file path=ppt/slideLayouts/slideLayout3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Footer</a:t>
            </a:r>
          </a:p>
        </p:txBody>
      </p:sp>
      <p:sp>
        <p:nvSpPr>
          <p:cNvPr id="3" name="PlaceHolder 2"/>
          <p:cNvSpPr>
            <a:spLocks noGrp="1"/>
          </p:cNvSpPr>
          <p:nvPr>
            <p:ph type="sldNum" idx="39"/>
          </p:nvPr>
        </p:nvSpPr>
        <p:spPr/>
        <p:txBody>
          <a:bodyPr/>
          <a:p>
            <a:fld id="{F529973B-AE1E-42C8-B4C4-3D2DCCEB0B9E}" type="slidenum">
              <a:t>&lt;#&gt;</a:t>
            </a:fld>
          </a:p>
        </p:txBody>
      </p:sp>
    </p:spTree>
  </p:cSld>
</p:sldLayout>
</file>

<file path=ppt/slideLayouts/slideLayout3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0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E4D3E87E-7D0C-489F-9A75-A049611EA78A}" type="slidenum">
              <a:t>&lt;#&gt;</a:t>
            </a:fld>
          </a:p>
        </p:txBody>
      </p:sp>
    </p:spTree>
  </p:cSld>
</p:sldLayout>
</file>

<file path=ppt/slideLayouts/slideLayout3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0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38"/>
          </p:nvPr>
        </p:nvSpPr>
        <p:spPr/>
        <p:txBody>
          <a:bodyPr/>
          <a:p>
            <a:r>
              <a:t>Footer</a:t>
            </a:r>
          </a:p>
        </p:txBody>
      </p:sp>
      <p:sp>
        <p:nvSpPr>
          <p:cNvPr id="5" name="PlaceHolder 4"/>
          <p:cNvSpPr>
            <a:spLocks noGrp="1"/>
          </p:cNvSpPr>
          <p:nvPr>
            <p:ph type="sldNum" idx="39"/>
          </p:nvPr>
        </p:nvSpPr>
        <p:spPr/>
        <p:txBody>
          <a:bodyPr/>
          <a:p>
            <a:fld id="{2ECADB7E-5337-4D5E-ACBA-BD893754409A}" type="slidenum">
              <a:t>&lt;#&gt;</a:t>
            </a:fld>
          </a:p>
        </p:txBody>
      </p:sp>
    </p:spTree>
  </p:cSld>
</p:sldLayout>
</file>

<file path=ppt/slideLayouts/slideLayout3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0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7B10EC27-2835-47B0-957D-C787CBAD8536}" type="slidenum">
              <a:t>&lt;#&gt;</a:t>
            </a:fld>
          </a:p>
        </p:txBody>
      </p:sp>
    </p:spTree>
  </p:cSld>
</p:sldLayout>
</file>

<file path=ppt/slideLayouts/slideLayout3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A9E4C9FE-F4CD-4DEA-B7B1-ACF7175D8EBA}"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29E52A0E-827C-4354-9ADB-D86E69BE0B09}" type="slidenum">
              <a:t>&lt;#&gt;</a:t>
            </a:fld>
          </a:p>
        </p:txBody>
      </p:sp>
    </p:spTree>
  </p:cSld>
</p:sldLayout>
</file>

<file path=ppt/slideLayouts/slideLayout3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0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38"/>
          </p:nvPr>
        </p:nvSpPr>
        <p:spPr/>
        <p:txBody>
          <a:bodyPr/>
          <a:p>
            <a:r>
              <a:t>Footer</a:t>
            </a:r>
          </a:p>
        </p:txBody>
      </p:sp>
      <p:sp>
        <p:nvSpPr>
          <p:cNvPr id="4" name="PlaceHolder 3"/>
          <p:cNvSpPr>
            <a:spLocks noGrp="1"/>
          </p:cNvSpPr>
          <p:nvPr>
            <p:ph type="sldNum" idx="39"/>
          </p:nvPr>
        </p:nvSpPr>
        <p:spPr/>
        <p:txBody>
          <a:bodyPr/>
          <a:p>
            <a:fld id="{68A63F85-62A9-4D5D-9FFF-43E983C9855B}" type="slidenum">
              <a:t>&lt;#&gt;</a:t>
            </a:fld>
          </a:p>
        </p:txBody>
      </p:sp>
    </p:spTree>
  </p:cSld>
</p:sldLayout>
</file>

<file path=ppt/slideLayouts/slideLayout3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5DA41843-1B85-4BBC-99A9-9ECE8AD83E06}" type="slidenum">
              <a:t>&lt;#&gt;</a:t>
            </a:fld>
          </a:p>
        </p:txBody>
      </p:sp>
    </p:spTree>
  </p:cSld>
</p:sldLayout>
</file>

<file path=ppt/slideLayouts/slideLayout3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3FBD439F-45BC-437E-BB62-536BAA86E10F}" type="slidenum">
              <a:t>&lt;#&gt;</a:t>
            </a:fld>
          </a:p>
        </p:txBody>
      </p:sp>
    </p:spTree>
  </p:cSld>
</p:sldLayout>
</file>

<file path=ppt/slideLayouts/slideLayout3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38"/>
          </p:nvPr>
        </p:nvSpPr>
        <p:spPr/>
        <p:txBody>
          <a:bodyPr/>
          <a:p>
            <a:r>
              <a:t>Footer</a:t>
            </a:r>
          </a:p>
        </p:txBody>
      </p:sp>
      <p:sp>
        <p:nvSpPr>
          <p:cNvPr id="7" name="PlaceHolder 6"/>
          <p:cNvSpPr>
            <a:spLocks noGrp="1"/>
          </p:cNvSpPr>
          <p:nvPr>
            <p:ph type="sldNum" idx="39"/>
          </p:nvPr>
        </p:nvSpPr>
        <p:spPr/>
        <p:txBody>
          <a:bodyPr/>
          <a:p>
            <a:fld id="{242D6FAA-A579-4044-8407-70EF6AF12DAC}" type="slidenum">
              <a:t>&lt;#&gt;</a:t>
            </a:fld>
          </a:p>
        </p:txBody>
      </p:sp>
    </p:spTree>
  </p:cSld>
</p:sldLayout>
</file>

<file path=ppt/slideLayouts/slideLayout3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2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8"/>
          </p:nvPr>
        </p:nvSpPr>
        <p:spPr/>
        <p:txBody>
          <a:bodyPr/>
          <a:p>
            <a:r>
              <a:t>Footer</a:t>
            </a:r>
          </a:p>
        </p:txBody>
      </p:sp>
      <p:sp>
        <p:nvSpPr>
          <p:cNvPr id="6" name="PlaceHolder 5"/>
          <p:cNvSpPr>
            <a:spLocks noGrp="1"/>
          </p:cNvSpPr>
          <p:nvPr>
            <p:ph type="sldNum" idx="39"/>
          </p:nvPr>
        </p:nvSpPr>
        <p:spPr/>
        <p:txBody>
          <a:bodyPr/>
          <a:p>
            <a:fld id="{B0195E52-1117-4FF8-ACC4-F59357D63427}" type="slidenum">
              <a:t>&lt;#&gt;</a:t>
            </a:fld>
          </a:p>
        </p:txBody>
      </p:sp>
    </p:spTree>
  </p:cSld>
</p:sldLayout>
</file>

<file path=ppt/slideLayouts/slideLayout3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38"/>
          </p:nvPr>
        </p:nvSpPr>
        <p:spPr/>
        <p:txBody>
          <a:bodyPr/>
          <a:p>
            <a:r>
              <a:t>Footer</a:t>
            </a:r>
          </a:p>
        </p:txBody>
      </p:sp>
      <p:sp>
        <p:nvSpPr>
          <p:cNvPr id="8" name="PlaceHolder 7"/>
          <p:cNvSpPr>
            <a:spLocks noGrp="1"/>
          </p:cNvSpPr>
          <p:nvPr>
            <p:ph type="sldNum" idx="39"/>
          </p:nvPr>
        </p:nvSpPr>
        <p:spPr/>
        <p:txBody>
          <a:bodyPr/>
          <a:p>
            <a:fld id="{C33B5065-DD42-41C0-8C54-3E9C5B6A0FFD}" type="slidenum">
              <a:t>&lt;#&gt;</a:t>
            </a:fld>
          </a:p>
        </p:txBody>
      </p:sp>
    </p:spTree>
  </p:cSld>
</p:sldLayout>
</file>

<file path=ppt/slideLayouts/slideLayout3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3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3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3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3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3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3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38"/>
          </p:nvPr>
        </p:nvSpPr>
        <p:spPr/>
        <p:txBody>
          <a:bodyPr/>
          <a:p>
            <a:r>
              <a:t>Footer</a:t>
            </a:r>
          </a:p>
        </p:txBody>
      </p:sp>
      <p:sp>
        <p:nvSpPr>
          <p:cNvPr id="10" name="PlaceHolder 9"/>
          <p:cNvSpPr>
            <a:spLocks noGrp="1"/>
          </p:cNvSpPr>
          <p:nvPr>
            <p:ph type="sldNum" idx="39"/>
          </p:nvPr>
        </p:nvSpPr>
        <p:spPr/>
        <p:txBody>
          <a:bodyPr/>
          <a:p>
            <a:fld id="{FEFA131E-F8A9-4513-991E-40D8A1CCAE8A}"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6A00A109-27E5-484A-963A-C90267521014}"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30346B4D-F590-40FE-955B-6DB8265A60A6}"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2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6C42EDF6-1889-47AC-A446-ABA482B6DDBC}"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15A1D8DC-AD86-4C9F-A12D-1AB081044D57}"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AED43793-4F97-443F-8449-DF6563EF167D}"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
        <p:nvSpPr>
          <p:cNvPr id="5" name="PlaceHolder 4"/>
          <p:cNvSpPr>
            <a:spLocks noGrp="1"/>
          </p:cNvSpPr>
          <p:nvPr>
            <p:ph type="sldNum" idx="7"/>
          </p:nvPr>
        </p:nvSpPr>
        <p:spPr/>
        <p:txBody>
          <a:bodyPr/>
          <a:p>
            <a:fld id="{40947B43-4AAF-4A8D-99D6-2203E7DD22D2}"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sldNum" idx="1"/>
          </p:nvPr>
        </p:nvSpPr>
        <p:spPr/>
        <p:txBody>
          <a:bodyPr/>
          <a:p>
            <a:fld id="{11330997-66E9-4184-8002-539DCE434556}" type="slidenum">
              <a:t>&lt;#&gt;</a:t>
            </a:fld>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FF840A88-186B-46D7-95E6-C0968D0049BF}"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E22F9A8F-A27C-42FD-8FCC-2AB466C088C5}"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6"/>
          </p:nvPr>
        </p:nvSpPr>
        <p:spPr/>
        <p:txBody>
          <a:bodyPr/>
          <a:p>
            <a:r>
              <a:t>Footer</a:t>
            </a:r>
          </a:p>
        </p:txBody>
      </p:sp>
      <p:sp>
        <p:nvSpPr>
          <p:cNvPr id="4" name="PlaceHolder 3"/>
          <p:cNvSpPr>
            <a:spLocks noGrp="1"/>
          </p:cNvSpPr>
          <p:nvPr>
            <p:ph type="sldNum" idx="7"/>
          </p:nvPr>
        </p:nvSpPr>
        <p:spPr/>
        <p:txBody>
          <a:bodyPr/>
          <a:p>
            <a:fld id="{0CB1EA1A-6E3F-419F-BE42-A0E5741B42FF}"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7247B7A3-FD96-4BD6-B077-A56394DBD1B7}"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4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EF179B7B-D443-4508-815A-B1FA5C64583C}"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
        <p:nvSpPr>
          <p:cNvPr id="7" name="PlaceHolder 6"/>
          <p:cNvSpPr>
            <a:spLocks noGrp="1"/>
          </p:cNvSpPr>
          <p:nvPr>
            <p:ph type="sldNum" idx="7"/>
          </p:nvPr>
        </p:nvSpPr>
        <p:spPr/>
        <p:txBody>
          <a:bodyPr/>
          <a:p>
            <a:fld id="{28DCFAF1-6F03-4E2B-B202-9D082E0721E0}"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
        <p:nvSpPr>
          <p:cNvPr id="6" name="PlaceHolder 5"/>
          <p:cNvSpPr>
            <a:spLocks noGrp="1"/>
          </p:cNvSpPr>
          <p:nvPr>
            <p:ph type="sldNum" idx="7"/>
          </p:nvPr>
        </p:nvSpPr>
        <p:spPr/>
        <p:txBody>
          <a:bodyPr/>
          <a:p>
            <a:fld id="{A0C1BBE6-1A29-4781-9591-676C25320969}"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6"/>
          </p:nvPr>
        </p:nvSpPr>
        <p:spPr/>
        <p:txBody>
          <a:bodyPr/>
          <a:p>
            <a:r>
              <a:t>Footer</a:t>
            </a:r>
          </a:p>
        </p:txBody>
      </p:sp>
      <p:sp>
        <p:nvSpPr>
          <p:cNvPr id="8" name="PlaceHolder 7"/>
          <p:cNvSpPr>
            <a:spLocks noGrp="1"/>
          </p:cNvSpPr>
          <p:nvPr>
            <p:ph type="sldNum" idx="7"/>
          </p:nvPr>
        </p:nvSpPr>
        <p:spPr/>
        <p:txBody>
          <a:bodyPr/>
          <a:p>
            <a:fld id="{7ED8EFC4-3C1B-4420-BD3E-13FA4653463D}"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6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6"/>
          </p:nvPr>
        </p:nvSpPr>
        <p:spPr/>
        <p:txBody>
          <a:bodyPr/>
          <a:p>
            <a:r>
              <a:t>Footer</a:t>
            </a:r>
          </a:p>
        </p:txBody>
      </p:sp>
      <p:sp>
        <p:nvSpPr>
          <p:cNvPr id="10" name="PlaceHolder 9"/>
          <p:cNvSpPr>
            <a:spLocks noGrp="1"/>
          </p:cNvSpPr>
          <p:nvPr>
            <p:ph type="sldNum" idx="7"/>
          </p:nvPr>
        </p:nvSpPr>
        <p:spPr/>
        <p:txBody>
          <a:bodyPr/>
          <a:p>
            <a:fld id="{B66D113E-5CFF-4303-B083-6AEDA9499DA1}"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5EEE4535-927D-444D-89ED-49834479BE09}"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sldNum" idx="1"/>
          </p:nvPr>
        </p:nvSpPr>
        <p:spPr/>
        <p:txBody>
          <a:bodyPr/>
          <a:p>
            <a:fld id="{1E2C498E-1D62-4F9A-96EA-F23FDD74E1B9}" type="slidenum">
              <a:t>&lt;#&gt;</a:t>
            </a:fld>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922E8ABE-234D-406B-B925-E2FECACBB35E}"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53CE37B4-CD10-4073-AE0C-0E4D30A5DED0}"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8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1A99D5DA-06FB-4B28-AE3E-87E269C21EDC}"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887666D3-09FF-4654-B5B4-5F2D7F5B7752}"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B6922958-C782-4879-B732-C77F066A2A36}"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8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C90B1926-50BF-40DB-85D2-C68AC465863C}"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8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732E300F-8175-49AA-9CE7-38608F4EB0E3}"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9B4A2B05-10F2-4F8C-8481-EBD4362B022E}"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4398B475-0784-4E81-A4E8-FE6473B61F54}"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BDC5377D-57B5-4837-A7F9-52F68D74E22D}"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sldNum" idx="1"/>
          </p:nvPr>
        </p:nvSpPr>
        <p:spPr/>
        <p:txBody>
          <a:bodyPr/>
          <a:p>
            <a:fld id="{7A7D71E7-6747-48AD-9497-68A74120463D}" type="slidenum">
              <a:t>&lt;#&gt;</a:t>
            </a:fld>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0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1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3907143B-72DE-43DF-BA31-76E17D9508CD}"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9A376D60-3051-4FB6-8516-54D954C94772}"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1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B6B7BB8D-0030-4124-A5A6-30065483896B}"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BF1A3739-4839-4621-8A22-6D511632D301}"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5D5B7F98-947C-4D96-A839-EAC215656DE7}"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6AD1A242-74D1-4F53-BAAF-286CA4180CF3}"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B928CD37-0024-4B23-AC63-A71DF5A3C699}"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09C73CFE-8DBC-4907-A74D-A6FF69258739}"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85B0D9B2-BCE6-466E-902C-6C069D968855}"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282D39E1-DB51-49CA-AAFD-F9DFEBDF123B}"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1"/>
          </p:nvPr>
        </p:nvSpPr>
        <p:spPr/>
        <p:txBody>
          <a:bodyPr/>
          <a:p>
            <a:fld id="{06F2F0F2-FF35-42A7-BAD4-4CD00529FA9C}" type="slidenum">
              <a:t>&lt;#&gt;</a:t>
            </a:fld>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C89EEE8F-8913-4B04-AB48-E2B071E15614}"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4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600346D9-9722-419D-A9E7-583418211A5E}"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4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655017C8-1771-4D25-BA1E-B8A441A15E1F}"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2"/>
          </p:nvPr>
        </p:nvSpPr>
        <p:spPr/>
        <p:txBody>
          <a:bodyPr/>
          <a:p>
            <a:r>
              <a:t>Footer</a:t>
            </a:r>
          </a:p>
        </p:txBody>
      </p:sp>
      <p:sp>
        <p:nvSpPr>
          <p:cNvPr id="3" name="PlaceHolder 2"/>
          <p:cNvSpPr>
            <a:spLocks noGrp="1"/>
          </p:cNvSpPr>
          <p:nvPr>
            <p:ph type="sldNum" idx="13"/>
          </p:nvPr>
        </p:nvSpPr>
        <p:spPr/>
        <p:txBody>
          <a:bodyPr/>
          <a:p>
            <a:fld id="{28B7CCCE-8EA8-4F34-8A40-28BDD1CAE616}"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BF6DA6F1-146C-4F4D-9D24-1CB6BD93AE75}"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2"/>
          </p:nvPr>
        </p:nvSpPr>
        <p:spPr/>
        <p:txBody>
          <a:bodyPr/>
          <a:p>
            <a:r>
              <a:t>Footer</a:t>
            </a:r>
          </a:p>
        </p:txBody>
      </p:sp>
      <p:sp>
        <p:nvSpPr>
          <p:cNvPr id="5" name="PlaceHolder 4"/>
          <p:cNvSpPr>
            <a:spLocks noGrp="1"/>
          </p:cNvSpPr>
          <p:nvPr>
            <p:ph type="sldNum" idx="13"/>
          </p:nvPr>
        </p:nvSpPr>
        <p:spPr/>
        <p:txBody>
          <a:bodyPr/>
          <a:p>
            <a:fld id="{24D2C1E1-E8ED-46C6-919C-1E4B148F4790}"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3339291C-579D-4711-844A-365B54908916}"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C0E77AAE-B730-44CB-A52A-9769969C847A}"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
        <p:nvSpPr>
          <p:cNvPr id="3" name="PlaceHolder 2"/>
          <p:cNvSpPr>
            <a:spLocks noGrp="1"/>
          </p:cNvSpPr>
          <p:nvPr>
            <p:ph type="ftr" idx="12"/>
          </p:nvPr>
        </p:nvSpPr>
        <p:spPr/>
        <p:txBody>
          <a:bodyPr/>
          <a:p>
            <a:r>
              <a:t>Footer</a:t>
            </a:r>
          </a:p>
        </p:txBody>
      </p:sp>
      <p:sp>
        <p:nvSpPr>
          <p:cNvPr id="4" name="PlaceHolder 3"/>
          <p:cNvSpPr>
            <a:spLocks noGrp="1"/>
          </p:cNvSpPr>
          <p:nvPr>
            <p:ph type="sldNum" idx="13"/>
          </p:nvPr>
        </p:nvSpPr>
        <p:spPr/>
        <p:txBody>
          <a:bodyPr/>
          <a:p>
            <a:fld id="{8EBA0EC5-74D5-4761-8336-7BA2D5CF966A}"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2556FD6B-D4E4-4991-833B-72617F812B8A}"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1"/>
          </p:nvPr>
        </p:nvSpPr>
        <p:spPr/>
        <p:txBody>
          <a:bodyPr/>
          <a:p>
            <a:fld id="{13542E66-F746-4CAE-80CE-7D5273F606E9}" type="slidenum">
              <a:t>&lt;#&gt;</a:t>
            </a:fld>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DDB31ED7-1ECC-4D71-9EB1-CA868BF3FC80}"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2"/>
          </p:nvPr>
        </p:nvSpPr>
        <p:spPr/>
        <p:txBody>
          <a:bodyPr/>
          <a:p>
            <a:r>
              <a:t>Footer</a:t>
            </a:r>
          </a:p>
        </p:txBody>
      </p:sp>
      <p:sp>
        <p:nvSpPr>
          <p:cNvPr id="7" name="PlaceHolder 6"/>
          <p:cNvSpPr>
            <a:spLocks noGrp="1"/>
          </p:cNvSpPr>
          <p:nvPr>
            <p:ph type="sldNum" idx="13"/>
          </p:nvPr>
        </p:nvSpPr>
        <p:spPr/>
        <p:txBody>
          <a:bodyPr/>
          <a:p>
            <a:fld id="{2B975F3C-D153-4D47-9B93-67C123D348C4}"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2"/>
          </p:nvPr>
        </p:nvSpPr>
        <p:spPr/>
        <p:txBody>
          <a:bodyPr/>
          <a:p>
            <a:r>
              <a:t>Footer</a:t>
            </a:r>
          </a:p>
        </p:txBody>
      </p:sp>
      <p:sp>
        <p:nvSpPr>
          <p:cNvPr id="6" name="PlaceHolder 5"/>
          <p:cNvSpPr>
            <a:spLocks noGrp="1"/>
          </p:cNvSpPr>
          <p:nvPr>
            <p:ph type="sldNum" idx="13"/>
          </p:nvPr>
        </p:nvSpPr>
        <p:spPr/>
        <p:txBody>
          <a:bodyPr/>
          <a:p>
            <a:fld id="{5CB50D3C-0AB0-49D6-8A16-E7F975BF0DF7}"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2"/>
          </p:nvPr>
        </p:nvSpPr>
        <p:spPr/>
        <p:txBody>
          <a:bodyPr/>
          <a:p>
            <a:r>
              <a:t>Footer</a:t>
            </a:r>
          </a:p>
        </p:txBody>
      </p:sp>
      <p:sp>
        <p:nvSpPr>
          <p:cNvPr id="8" name="PlaceHolder 7"/>
          <p:cNvSpPr>
            <a:spLocks noGrp="1"/>
          </p:cNvSpPr>
          <p:nvPr>
            <p:ph type="sldNum" idx="13"/>
          </p:nvPr>
        </p:nvSpPr>
        <p:spPr/>
        <p:txBody>
          <a:bodyPr/>
          <a:p>
            <a:fld id="{C1642940-C827-4E4E-9CD7-FDA5DCD1CB10}"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8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9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2"/>
          </p:nvPr>
        </p:nvSpPr>
        <p:spPr/>
        <p:txBody>
          <a:bodyPr/>
          <a:p>
            <a:r>
              <a:t>Footer</a:t>
            </a:r>
          </a:p>
        </p:txBody>
      </p:sp>
      <p:sp>
        <p:nvSpPr>
          <p:cNvPr id="10" name="PlaceHolder 9"/>
          <p:cNvSpPr>
            <a:spLocks noGrp="1"/>
          </p:cNvSpPr>
          <p:nvPr>
            <p:ph type="sldNum" idx="13"/>
          </p:nvPr>
        </p:nvSpPr>
        <p:spPr/>
        <p:txBody>
          <a:bodyPr/>
          <a:p>
            <a:fld id="{028CE27D-7126-484C-882F-A9DDC42B5F2A}"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0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sldNum" idx="1"/>
          </p:nvPr>
        </p:nvSpPr>
        <p:spPr/>
        <p:txBody>
          <a:bodyPr/>
          <a:p>
            <a:fld id="{C52A4494-2BD3-49B0-A468-2795BF9E7A73}" type="slidenum">
              <a:t>&lt;#&gt;</a:t>
            </a:fld>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3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CA"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4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9" Type="http://schemas.openxmlformats.org/officeDocument/2006/relationships/slideLayout" Target="../slideLayouts/slideLayout112.xml"/><Relationship Id="rId10" Type="http://schemas.openxmlformats.org/officeDocument/2006/relationships/slideLayout" Target="../slideLayouts/slideLayout113.xml"/><Relationship Id="rId11" Type="http://schemas.openxmlformats.org/officeDocument/2006/relationships/slideLayout" Target="../slideLayouts/slideLayout114.xml"/><Relationship Id="rId12" Type="http://schemas.openxmlformats.org/officeDocument/2006/relationships/slideLayout" Target="../slideLayouts/slideLayout115.xml"/><Relationship Id="rId13" Type="http://schemas.openxmlformats.org/officeDocument/2006/relationships/slideLayout" Target="../slideLayouts/slideLayout116.xml"/><Relationship Id="rId14" Type="http://schemas.openxmlformats.org/officeDocument/2006/relationships/slideLayout" Target="../slideLayouts/slideLayout117.xml"/><Relationship Id="rId15" Type="http://schemas.openxmlformats.org/officeDocument/2006/relationships/slideLayout" Target="../slideLayouts/slideLayout118.xml"/><Relationship Id="rId16" Type="http://schemas.openxmlformats.org/officeDocument/2006/relationships/slideLayout" Target="../slideLayouts/slideLayout119.xml"/><Relationship Id="rId17"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 Id="rId11" Type="http://schemas.openxmlformats.org/officeDocument/2006/relationships/slideLayout" Target="../slideLayouts/slideLayout126.xml"/><Relationship Id="rId12" Type="http://schemas.openxmlformats.org/officeDocument/2006/relationships/slideLayout" Target="../slideLayouts/slideLayout127.xml"/><Relationship Id="rId13" Type="http://schemas.openxmlformats.org/officeDocument/2006/relationships/slideLayout" Target="../slideLayouts/slideLayout128.xml"/><Relationship Id="rId14" Type="http://schemas.openxmlformats.org/officeDocument/2006/relationships/slideLayout" Target="../slideLayouts/slideLayout129.xml"/><Relationship Id="rId15" Type="http://schemas.openxmlformats.org/officeDocument/2006/relationships/slideLayout" Target="../slideLayouts/slideLayout130.xml"/><Relationship Id="rId16" Type="http://schemas.openxmlformats.org/officeDocument/2006/relationships/slideLayout" Target="../slideLayouts/slideLayout131.xml"/><Relationship Id="rId17"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 Id="rId9" Type="http://schemas.openxmlformats.org/officeDocument/2006/relationships/slideLayout" Target="../slideLayouts/slideLayout148.xml"/><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slideLayout" Target="../slideLayouts/slideLayout157.xml"/><Relationship Id="rId7" Type="http://schemas.openxmlformats.org/officeDocument/2006/relationships/slideLayout" Target="../slideLayouts/slideLayout158.xml"/><Relationship Id="rId8" Type="http://schemas.openxmlformats.org/officeDocument/2006/relationships/slideLayout" Target="../slideLayouts/slideLayout159.xml"/><Relationship Id="rId9" Type="http://schemas.openxmlformats.org/officeDocument/2006/relationships/slideLayout" Target="../slideLayouts/slideLayout160.xml"/><Relationship Id="rId10" Type="http://schemas.openxmlformats.org/officeDocument/2006/relationships/slideLayout" Target="../slideLayouts/slideLayout161.xml"/><Relationship Id="rId11" Type="http://schemas.openxmlformats.org/officeDocument/2006/relationships/slideLayout" Target="../slideLayouts/slideLayout162.xml"/><Relationship Id="rId12" Type="http://schemas.openxmlformats.org/officeDocument/2006/relationships/slideLayout" Target="../slideLayouts/slideLayout163.xml"/><Relationship Id="rId13" Type="http://schemas.openxmlformats.org/officeDocument/2006/relationships/slideLayout" Target="../slideLayouts/slideLayout164.xml"/><Relationship Id="rId14" Type="http://schemas.openxmlformats.org/officeDocument/2006/relationships/slideLayout" Target="../slideLayouts/slideLayout165.xml"/><Relationship Id="rId15" Type="http://schemas.openxmlformats.org/officeDocument/2006/relationships/slideLayout" Target="../slideLayouts/slideLayout166.xml"/><Relationship Id="rId16" Type="http://schemas.openxmlformats.org/officeDocument/2006/relationships/slideLayout" Target="../slideLayouts/slideLayout167.xml"/><Relationship Id="rId17"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slideLayout" Target="../slideLayouts/slideLayout169.xml"/><Relationship Id="rId7" Type="http://schemas.openxmlformats.org/officeDocument/2006/relationships/slideLayout" Target="../slideLayouts/slideLayout170.xml"/><Relationship Id="rId8" Type="http://schemas.openxmlformats.org/officeDocument/2006/relationships/slideLayout" Target="../slideLayouts/slideLayout171.xml"/><Relationship Id="rId9" Type="http://schemas.openxmlformats.org/officeDocument/2006/relationships/slideLayout" Target="../slideLayouts/slideLayout172.xml"/><Relationship Id="rId10" Type="http://schemas.openxmlformats.org/officeDocument/2006/relationships/slideLayout" Target="../slideLayouts/slideLayout173.xml"/><Relationship Id="rId11" Type="http://schemas.openxmlformats.org/officeDocument/2006/relationships/slideLayout" Target="../slideLayouts/slideLayout174.xml"/><Relationship Id="rId12" Type="http://schemas.openxmlformats.org/officeDocument/2006/relationships/slideLayout" Target="../slideLayouts/slideLayout175.xml"/><Relationship Id="rId13" Type="http://schemas.openxmlformats.org/officeDocument/2006/relationships/slideLayout" Target="../slideLayouts/slideLayout176.xml"/><Relationship Id="rId14" Type="http://schemas.openxmlformats.org/officeDocument/2006/relationships/slideLayout" Target="../slideLayouts/slideLayout177.xml"/><Relationship Id="rId15" Type="http://schemas.openxmlformats.org/officeDocument/2006/relationships/slideLayout" Target="../slideLayouts/slideLayout178.xml"/><Relationship Id="rId16" Type="http://schemas.openxmlformats.org/officeDocument/2006/relationships/slideLayout" Target="../slideLayouts/slideLayout179.xml"/><Relationship Id="rId17"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9" Type="http://schemas.openxmlformats.org/officeDocument/2006/relationships/slideLayout" Target="../slideLayouts/slideLayout184.xml"/><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93.xml"/><Relationship Id="rId7" Type="http://schemas.openxmlformats.org/officeDocument/2006/relationships/slideLayout" Target="../slideLayouts/slideLayout194.xml"/><Relationship Id="rId8" Type="http://schemas.openxmlformats.org/officeDocument/2006/relationships/slideLayout" Target="../slideLayouts/slideLayout195.xml"/><Relationship Id="rId9" Type="http://schemas.openxmlformats.org/officeDocument/2006/relationships/slideLayout" Target="../slideLayouts/slideLayout196.xml"/><Relationship Id="rId10" Type="http://schemas.openxmlformats.org/officeDocument/2006/relationships/slideLayout" Target="../slideLayouts/slideLayout197.xml"/><Relationship Id="rId11" Type="http://schemas.openxmlformats.org/officeDocument/2006/relationships/slideLayout" Target="../slideLayouts/slideLayout198.xml"/><Relationship Id="rId12" Type="http://schemas.openxmlformats.org/officeDocument/2006/relationships/slideLayout" Target="../slideLayouts/slideLayout199.xml"/><Relationship Id="rId13" Type="http://schemas.openxmlformats.org/officeDocument/2006/relationships/slideLayout" Target="../slideLayouts/slideLayout200.xml"/><Relationship Id="rId14" Type="http://schemas.openxmlformats.org/officeDocument/2006/relationships/slideLayout" Target="../slideLayouts/slideLayout201.xml"/><Relationship Id="rId15" Type="http://schemas.openxmlformats.org/officeDocument/2006/relationships/slideLayout" Target="../slideLayouts/slideLayout202.xml"/><Relationship Id="rId16" Type="http://schemas.openxmlformats.org/officeDocument/2006/relationships/slideLayout" Target="../slideLayouts/slideLayout203.xml"/><Relationship Id="rId17"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slideLayout" Target="../slideLayouts/slideLayout214.xml"/><Relationship Id="rId16" Type="http://schemas.openxmlformats.org/officeDocument/2006/relationships/slideLayout" Target="../slideLayouts/slideLayout215.xml"/><Relationship Id="rId17"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 Id="rId9" Type="http://schemas.openxmlformats.org/officeDocument/2006/relationships/slideLayout" Target="../slideLayouts/slideLayout220.xml"/><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slideLayout" Target="../slideLayouts/slideLayout229.xml"/><Relationship Id="rId8" Type="http://schemas.openxmlformats.org/officeDocument/2006/relationships/slideLayout" Target="../slideLayouts/slideLayout230.xml"/><Relationship Id="rId9" Type="http://schemas.openxmlformats.org/officeDocument/2006/relationships/slideLayout" Target="../slideLayouts/slideLayout231.xml"/><Relationship Id="rId10" Type="http://schemas.openxmlformats.org/officeDocument/2006/relationships/slideLayout" Target="../slideLayouts/slideLayout232.xml"/><Relationship Id="rId11" Type="http://schemas.openxmlformats.org/officeDocument/2006/relationships/slideLayout" Target="../slideLayouts/slideLayout233.xml"/><Relationship Id="rId12" Type="http://schemas.openxmlformats.org/officeDocument/2006/relationships/slideLayout" Target="../slideLayouts/slideLayout234.xml"/><Relationship Id="rId13" Type="http://schemas.openxmlformats.org/officeDocument/2006/relationships/slideLayout" Target="../slideLayouts/slideLayout235.xml"/><Relationship Id="rId14" Type="http://schemas.openxmlformats.org/officeDocument/2006/relationships/slideLayout" Target="../slideLayouts/slideLayout236.xml"/><Relationship Id="rId15" Type="http://schemas.openxmlformats.org/officeDocument/2006/relationships/slideLayout" Target="../slideLayouts/slideLayout237.xml"/><Relationship Id="rId16" Type="http://schemas.openxmlformats.org/officeDocument/2006/relationships/slideLayout" Target="../slideLayouts/slideLayout238.xml"/><Relationship Id="rId17" Type="http://schemas.openxmlformats.org/officeDocument/2006/relationships/slideLayout" Target="../slideLayouts/slideLayout239.xml"/><Relationship Id="rId18"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slideLayout" Target="../slideLayouts/slideLayout241.xml"/><Relationship Id="rId8" Type="http://schemas.openxmlformats.org/officeDocument/2006/relationships/slideLayout" Target="../slideLayouts/slideLayout242.xml"/><Relationship Id="rId9" Type="http://schemas.openxmlformats.org/officeDocument/2006/relationships/slideLayout" Target="../slideLayouts/slideLayout243.xml"/><Relationship Id="rId10" Type="http://schemas.openxmlformats.org/officeDocument/2006/relationships/slideLayout" Target="../slideLayouts/slideLayout244.xml"/><Relationship Id="rId11" Type="http://schemas.openxmlformats.org/officeDocument/2006/relationships/slideLayout" Target="../slideLayouts/slideLayout245.xml"/><Relationship Id="rId12" Type="http://schemas.openxmlformats.org/officeDocument/2006/relationships/slideLayout" Target="../slideLayouts/slideLayout246.xml"/><Relationship Id="rId13" Type="http://schemas.openxmlformats.org/officeDocument/2006/relationships/slideLayout" Target="../slideLayouts/slideLayout247.xml"/><Relationship Id="rId14" Type="http://schemas.openxmlformats.org/officeDocument/2006/relationships/slideLayout" Target="../slideLayouts/slideLayout248.xml"/><Relationship Id="rId15" Type="http://schemas.openxmlformats.org/officeDocument/2006/relationships/slideLayout" Target="../slideLayouts/slideLayout249.xml"/><Relationship Id="rId16" Type="http://schemas.openxmlformats.org/officeDocument/2006/relationships/slideLayout" Target="../slideLayouts/slideLayout250.xml"/><Relationship Id="rId17" Type="http://schemas.openxmlformats.org/officeDocument/2006/relationships/slideLayout" Target="../slideLayouts/slideLayout251.xml"/><Relationship Id="rId18" Type="http://schemas.openxmlformats.org/officeDocument/2006/relationships/slideLayout" Target="../slideLayouts/slideLayout252.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slideLayout" Target="../slideLayouts/slideLayout253.xml"/><Relationship Id="rId8" Type="http://schemas.openxmlformats.org/officeDocument/2006/relationships/slideLayout" Target="../slideLayouts/slideLayout254.xml"/><Relationship Id="rId9" Type="http://schemas.openxmlformats.org/officeDocument/2006/relationships/slideLayout" Target="../slideLayouts/slideLayout255.xml"/><Relationship Id="rId10" Type="http://schemas.openxmlformats.org/officeDocument/2006/relationships/slideLayout" Target="../slideLayouts/slideLayout256.xml"/><Relationship Id="rId11" Type="http://schemas.openxmlformats.org/officeDocument/2006/relationships/slideLayout" Target="../slideLayouts/slideLayout257.xml"/><Relationship Id="rId12" Type="http://schemas.openxmlformats.org/officeDocument/2006/relationships/slideLayout" Target="../slideLayouts/slideLayout258.xml"/><Relationship Id="rId13" Type="http://schemas.openxmlformats.org/officeDocument/2006/relationships/slideLayout" Target="../slideLayouts/slideLayout259.xml"/><Relationship Id="rId14" Type="http://schemas.openxmlformats.org/officeDocument/2006/relationships/slideLayout" Target="../slideLayouts/slideLayout260.xml"/><Relationship Id="rId15" Type="http://schemas.openxmlformats.org/officeDocument/2006/relationships/slideLayout" Target="../slideLayouts/slideLayout261.xml"/><Relationship Id="rId16" Type="http://schemas.openxmlformats.org/officeDocument/2006/relationships/slideLayout" Target="../slideLayouts/slideLayout262.xml"/><Relationship Id="rId17" Type="http://schemas.openxmlformats.org/officeDocument/2006/relationships/slideLayout" Target="../slideLayouts/slideLayout263.xml"/><Relationship Id="rId18" Type="http://schemas.openxmlformats.org/officeDocument/2006/relationships/slideLayout" Target="../slideLayouts/slideLayout26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slideLayout" Target="../slideLayouts/slideLayout265.xml"/><Relationship Id="rId8" Type="http://schemas.openxmlformats.org/officeDocument/2006/relationships/slideLayout" Target="../slideLayouts/slideLayout266.xml"/><Relationship Id="rId9" Type="http://schemas.openxmlformats.org/officeDocument/2006/relationships/slideLayout" Target="../slideLayouts/slideLayout267.xml"/><Relationship Id="rId10" Type="http://schemas.openxmlformats.org/officeDocument/2006/relationships/slideLayout" Target="../slideLayouts/slideLayout268.xml"/><Relationship Id="rId11" Type="http://schemas.openxmlformats.org/officeDocument/2006/relationships/slideLayout" Target="../slideLayouts/slideLayout269.xml"/><Relationship Id="rId12" Type="http://schemas.openxmlformats.org/officeDocument/2006/relationships/slideLayout" Target="../slideLayouts/slideLayout270.xml"/><Relationship Id="rId13" Type="http://schemas.openxmlformats.org/officeDocument/2006/relationships/slideLayout" Target="../slideLayouts/slideLayout271.xml"/><Relationship Id="rId14" Type="http://schemas.openxmlformats.org/officeDocument/2006/relationships/slideLayout" Target="../slideLayouts/slideLayout272.xml"/><Relationship Id="rId15" Type="http://schemas.openxmlformats.org/officeDocument/2006/relationships/slideLayout" Target="../slideLayouts/slideLayout273.xml"/><Relationship Id="rId16" Type="http://schemas.openxmlformats.org/officeDocument/2006/relationships/slideLayout" Target="../slideLayouts/slideLayout274.xml"/><Relationship Id="rId17" Type="http://schemas.openxmlformats.org/officeDocument/2006/relationships/slideLayout" Target="../slideLayouts/slideLayout275.xml"/><Relationship Id="rId18" Type="http://schemas.openxmlformats.org/officeDocument/2006/relationships/slideLayout" Target="../slideLayouts/slideLayout276.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slideLayout" Target="../slideLayouts/slideLayout277.xml"/><Relationship Id="rId8" Type="http://schemas.openxmlformats.org/officeDocument/2006/relationships/slideLayout" Target="../slideLayouts/slideLayout278.xml"/><Relationship Id="rId9" Type="http://schemas.openxmlformats.org/officeDocument/2006/relationships/slideLayout" Target="../slideLayouts/slideLayout279.xml"/><Relationship Id="rId10" Type="http://schemas.openxmlformats.org/officeDocument/2006/relationships/slideLayout" Target="../slideLayouts/slideLayout280.xml"/><Relationship Id="rId11" Type="http://schemas.openxmlformats.org/officeDocument/2006/relationships/slideLayout" Target="../slideLayouts/slideLayout281.xml"/><Relationship Id="rId12" Type="http://schemas.openxmlformats.org/officeDocument/2006/relationships/slideLayout" Target="../slideLayouts/slideLayout282.xml"/><Relationship Id="rId13" Type="http://schemas.openxmlformats.org/officeDocument/2006/relationships/slideLayout" Target="../slideLayouts/slideLayout283.xml"/><Relationship Id="rId14" Type="http://schemas.openxmlformats.org/officeDocument/2006/relationships/slideLayout" Target="../slideLayouts/slideLayout284.xml"/><Relationship Id="rId15" Type="http://schemas.openxmlformats.org/officeDocument/2006/relationships/slideLayout" Target="../slideLayouts/slideLayout285.xml"/><Relationship Id="rId16" Type="http://schemas.openxmlformats.org/officeDocument/2006/relationships/slideLayout" Target="../slideLayouts/slideLayout286.xml"/><Relationship Id="rId17" Type="http://schemas.openxmlformats.org/officeDocument/2006/relationships/slideLayout" Target="../slideLayouts/slideLayout287.xml"/><Relationship Id="rId18" Type="http://schemas.openxmlformats.org/officeDocument/2006/relationships/slideLayout" Target="../slideLayouts/slideLayout288.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image" Target="../media/image9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slideLayout" Target="../slideLayouts/slideLayout289.xml"/><Relationship Id="rId8" Type="http://schemas.openxmlformats.org/officeDocument/2006/relationships/slideLayout" Target="../slideLayouts/slideLayout290.xml"/><Relationship Id="rId9" Type="http://schemas.openxmlformats.org/officeDocument/2006/relationships/slideLayout" Target="../slideLayouts/slideLayout291.xml"/><Relationship Id="rId10" Type="http://schemas.openxmlformats.org/officeDocument/2006/relationships/slideLayout" Target="../slideLayouts/slideLayout292.xml"/><Relationship Id="rId11" Type="http://schemas.openxmlformats.org/officeDocument/2006/relationships/slideLayout" Target="../slideLayouts/slideLayout293.xml"/><Relationship Id="rId12" Type="http://schemas.openxmlformats.org/officeDocument/2006/relationships/slideLayout" Target="../slideLayouts/slideLayout294.xml"/><Relationship Id="rId13" Type="http://schemas.openxmlformats.org/officeDocument/2006/relationships/slideLayout" Target="../slideLayouts/slideLayout295.xml"/><Relationship Id="rId14" Type="http://schemas.openxmlformats.org/officeDocument/2006/relationships/slideLayout" Target="../slideLayouts/slideLayout296.xml"/><Relationship Id="rId15" Type="http://schemas.openxmlformats.org/officeDocument/2006/relationships/slideLayout" Target="../slideLayouts/slideLayout297.xml"/><Relationship Id="rId16" Type="http://schemas.openxmlformats.org/officeDocument/2006/relationships/slideLayout" Target="../slideLayouts/slideLayout298.xml"/><Relationship Id="rId17" Type="http://schemas.openxmlformats.org/officeDocument/2006/relationships/slideLayout" Target="../slideLayouts/slideLayout299.xml"/><Relationship Id="rId18" Type="http://schemas.openxmlformats.org/officeDocument/2006/relationships/slideLayout" Target="../slideLayouts/slideLayout300.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301.xml"/><Relationship Id="rId6" Type="http://schemas.openxmlformats.org/officeDocument/2006/relationships/slideLayout" Target="../slideLayouts/slideLayout302.xml"/><Relationship Id="rId7" Type="http://schemas.openxmlformats.org/officeDocument/2006/relationships/slideLayout" Target="../slideLayouts/slideLayout303.xml"/><Relationship Id="rId8" Type="http://schemas.openxmlformats.org/officeDocument/2006/relationships/slideLayout" Target="../slideLayouts/slideLayout304.xml"/><Relationship Id="rId9" Type="http://schemas.openxmlformats.org/officeDocument/2006/relationships/slideLayout" Target="../slideLayouts/slideLayout305.xml"/><Relationship Id="rId10" Type="http://schemas.openxmlformats.org/officeDocument/2006/relationships/slideLayout" Target="../slideLayouts/slideLayout306.xml"/><Relationship Id="rId11" Type="http://schemas.openxmlformats.org/officeDocument/2006/relationships/slideLayout" Target="../slideLayouts/slideLayout307.xml"/><Relationship Id="rId12" Type="http://schemas.openxmlformats.org/officeDocument/2006/relationships/slideLayout" Target="../slideLayouts/slideLayout308.xml"/><Relationship Id="rId13" Type="http://schemas.openxmlformats.org/officeDocument/2006/relationships/slideLayout" Target="../slideLayouts/slideLayout309.xml"/><Relationship Id="rId14" Type="http://schemas.openxmlformats.org/officeDocument/2006/relationships/slideLayout" Target="../slideLayouts/slideLayout310.xml"/><Relationship Id="rId15" Type="http://schemas.openxmlformats.org/officeDocument/2006/relationships/slideLayout" Target="../slideLayouts/slideLayout311.xml"/><Relationship Id="rId16" Type="http://schemas.openxmlformats.org/officeDocument/2006/relationships/slideLayout" Target="../slideLayouts/slideLayout312.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slideLayout" Target="../slideLayouts/slideLayout313.xml"/><Relationship Id="rId5" Type="http://schemas.openxmlformats.org/officeDocument/2006/relationships/slideLayout" Target="../slideLayouts/slideLayout314.xml"/><Relationship Id="rId6" Type="http://schemas.openxmlformats.org/officeDocument/2006/relationships/slideLayout" Target="../slideLayouts/slideLayout315.xml"/><Relationship Id="rId7" Type="http://schemas.openxmlformats.org/officeDocument/2006/relationships/slideLayout" Target="../slideLayouts/slideLayout316.xml"/><Relationship Id="rId8" Type="http://schemas.openxmlformats.org/officeDocument/2006/relationships/slideLayout" Target="../slideLayouts/slideLayout317.xml"/><Relationship Id="rId9" Type="http://schemas.openxmlformats.org/officeDocument/2006/relationships/slideLayout" Target="../slideLayouts/slideLayout318.xml"/><Relationship Id="rId10" Type="http://schemas.openxmlformats.org/officeDocument/2006/relationships/slideLayout" Target="../slideLayouts/slideLayout319.xml"/><Relationship Id="rId11" Type="http://schemas.openxmlformats.org/officeDocument/2006/relationships/slideLayout" Target="../slideLayouts/slideLayout320.xml"/><Relationship Id="rId12" Type="http://schemas.openxmlformats.org/officeDocument/2006/relationships/slideLayout" Target="../slideLayouts/slideLayout321.xml"/><Relationship Id="rId13" Type="http://schemas.openxmlformats.org/officeDocument/2006/relationships/slideLayout" Target="../slideLayouts/slideLayout322.xml"/><Relationship Id="rId14" Type="http://schemas.openxmlformats.org/officeDocument/2006/relationships/slideLayout" Target="../slideLayouts/slideLayout323.xml"/><Relationship Id="rId15" Type="http://schemas.openxmlformats.org/officeDocument/2006/relationships/slideLayout" Target="../slideLayouts/slideLayout324.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slideLayout" Target="../slideLayouts/slideLayout325.xml"/><Relationship Id="rId5" Type="http://schemas.openxmlformats.org/officeDocument/2006/relationships/slideLayout" Target="../slideLayouts/slideLayout326.xml"/><Relationship Id="rId6" Type="http://schemas.openxmlformats.org/officeDocument/2006/relationships/slideLayout" Target="../slideLayouts/slideLayout327.xml"/><Relationship Id="rId7" Type="http://schemas.openxmlformats.org/officeDocument/2006/relationships/slideLayout" Target="../slideLayouts/slideLayout328.xml"/><Relationship Id="rId8" Type="http://schemas.openxmlformats.org/officeDocument/2006/relationships/slideLayout" Target="../slideLayouts/slideLayout329.xml"/><Relationship Id="rId9" Type="http://schemas.openxmlformats.org/officeDocument/2006/relationships/slideLayout" Target="../slideLayouts/slideLayout330.xml"/><Relationship Id="rId10" Type="http://schemas.openxmlformats.org/officeDocument/2006/relationships/slideLayout" Target="../slideLayouts/slideLayout331.xml"/><Relationship Id="rId11" Type="http://schemas.openxmlformats.org/officeDocument/2006/relationships/slideLayout" Target="../slideLayouts/slideLayout332.xml"/><Relationship Id="rId12" Type="http://schemas.openxmlformats.org/officeDocument/2006/relationships/slideLayout" Target="../slideLayouts/slideLayout333.xml"/><Relationship Id="rId13" Type="http://schemas.openxmlformats.org/officeDocument/2006/relationships/slideLayout" Target="../slideLayouts/slideLayout334.xml"/><Relationship Id="rId14" Type="http://schemas.openxmlformats.org/officeDocument/2006/relationships/slideLayout" Target="../slideLayouts/slideLayout335.xml"/><Relationship Id="rId15" Type="http://schemas.openxmlformats.org/officeDocument/2006/relationships/slideLayout" Target="../slideLayouts/slideLayout336.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 Id="rId11" Type="http://schemas.openxmlformats.org/officeDocument/2006/relationships/slideLayout" Target="../slideLayouts/slideLayout90.xml"/><Relationship Id="rId12" Type="http://schemas.openxmlformats.org/officeDocument/2006/relationships/slideLayout" Target="../slideLayouts/slideLayout91.xml"/><Relationship Id="rId13" Type="http://schemas.openxmlformats.org/officeDocument/2006/relationships/slideLayout" Target="../slideLayouts/slideLayout92.xml"/><Relationship Id="rId14" Type="http://schemas.openxmlformats.org/officeDocument/2006/relationships/slideLayout" Target="../slideLayouts/slideLayout93.xml"/><Relationship Id="rId15" Type="http://schemas.openxmlformats.org/officeDocument/2006/relationships/slideLayout" Target="../slideLayouts/slideLayout94.xml"/><Relationship Id="rId16" Type="http://schemas.openxmlformats.org/officeDocument/2006/relationships/slideLayout" Target="../slideLayouts/slideLayout95.xml"/><Relationship Id="rId17"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slideLayout" Target="../slideLayouts/slideLayout97.xml"/><Relationship Id="rId7" Type="http://schemas.openxmlformats.org/officeDocument/2006/relationships/slideLayout" Target="../slideLayouts/slideLayout98.xml"/><Relationship Id="rId8" Type="http://schemas.openxmlformats.org/officeDocument/2006/relationships/slideLayout" Target="../slideLayouts/slideLayout99.xml"/><Relationship Id="rId9" Type="http://schemas.openxmlformats.org/officeDocument/2006/relationships/slideLayout" Target="../slideLayouts/slideLayout100.xml"/><Relationship Id="rId10" Type="http://schemas.openxmlformats.org/officeDocument/2006/relationships/slideLayout" Target="../slideLayouts/slideLayout101.xml"/><Relationship Id="rId11" Type="http://schemas.openxmlformats.org/officeDocument/2006/relationships/slideLayout" Target="../slideLayouts/slideLayout102.xml"/><Relationship Id="rId12" Type="http://schemas.openxmlformats.org/officeDocument/2006/relationships/slideLayout" Target="../slideLayouts/slideLayout103.xml"/><Relationship Id="rId13" Type="http://schemas.openxmlformats.org/officeDocument/2006/relationships/slideLayout" Target="../slideLayouts/slideLayout104.xml"/><Relationship Id="rId14" Type="http://schemas.openxmlformats.org/officeDocument/2006/relationships/slideLayout" Target="../slideLayouts/slideLayout105.xml"/><Relationship Id="rId15" Type="http://schemas.openxmlformats.org/officeDocument/2006/relationships/slideLayout" Target="../slideLayouts/slideLayout106.xml"/><Relationship Id="rId16" Type="http://schemas.openxmlformats.org/officeDocument/2006/relationships/slideLayout" Target="../slideLayouts/slideLayout107.xml"/><Relationship Id="rId17"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8" descr=""/>
          <p:cNvPicPr/>
          <p:nvPr/>
        </p:nvPicPr>
        <p:blipFill>
          <a:blip r:embed="rId2"/>
          <a:stretch/>
        </p:blipFill>
        <p:spPr>
          <a:xfrm>
            <a:off x="7673400" y="0"/>
            <a:ext cx="4517280" cy="6856560"/>
          </a:xfrm>
          <a:prstGeom prst="rect">
            <a:avLst/>
          </a:prstGeom>
          <a:ln w="0">
            <a:noFill/>
          </a:ln>
        </p:spPr>
      </p:pic>
      <p:pic>
        <p:nvPicPr>
          <p:cNvPr id="1" name="Picture 6" descr=""/>
          <p:cNvPicPr/>
          <p:nvPr/>
        </p:nvPicPr>
        <p:blipFill>
          <a:blip r:embed="rId3"/>
          <a:stretch/>
        </p:blipFill>
        <p:spPr>
          <a:xfrm>
            <a:off x="289440" y="6023880"/>
            <a:ext cx="2227320" cy="620640"/>
          </a:xfrm>
          <a:prstGeom prst="rect">
            <a:avLst/>
          </a:prstGeom>
          <a:ln w="0">
            <a:noFill/>
          </a:ln>
        </p:spPr>
      </p:pic>
      <p:pic>
        <p:nvPicPr>
          <p:cNvPr id="2" name="Picture 4" descr=""/>
          <p:cNvPicPr/>
          <p:nvPr/>
        </p:nvPicPr>
        <p:blipFill>
          <a:blip r:embed="rId4">
            <a:extLst>
              <a:ext uri="{BEBA8EAE-BF5A-486C-A8C5-ECC9F3942E4B}">
                <a14:imgProps xmlns:a14="http://schemas.microsoft.com/office/drawing/2010/main">
                  <a14:imgLayer r:embed="rId5">
                    <a14:imgEffect>
                      <a14:brightnessContrast bright="12000"/>
                    </a14:imgEffect>
                  </a14:imgLayer>
                </a14:imgProps>
              </a:ext>
            </a:extLst>
          </a:blip>
          <a:srcRect l="0" t="11397" r="0" b="4790"/>
          <a:stretch/>
        </p:blipFill>
        <p:spPr>
          <a:xfrm>
            <a:off x="0" y="0"/>
            <a:ext cx="12283560" cy="6856560"/>
          </a:xfrm>
          <a:prstGeom prst="rect">
            <a:avLst/>
          </a:prstGeom>
          <a:ln w="0">
            <a:noFill/>
          </a:ln>
        </p:spPr>
      </p:pic>
      <p:pic>
        <p:nvPicPr>
          <p:cNvPr id="3" name="Picture 8" descr=""/>
          <p:cNvPicPr/>
          <p:nvPr/>
        </p:nvPicPr>
        <p:blipFill>
          <a:blip r:embed="rId6"/>
          <a:stretch/>
        </p:blipFill>
        <p:spPr>
          <a:xfrm>
            <a:off x="3002040" y="724680"/>
            <a:ext cx="6186240" cy="1720440"/>
          </a:xfrm>
          <a:prstGeom prst="rect">
            <a:avLst/>
          </a:prstGeom>
          <a:ln w="0">
            <a:noFill/>
          </a:ln>
        </p:spPr>
      </p:pic>
      <p:sp>
        <p:nvSpPr>
          <p:cNvPr id="4" name="PlaceHolder 1"/>
          <p:cNvSpPr>
            <a:spLocks noGrp="1"/>
          </p:cNvSpPr>
          <p:nvPr>
            <p:ph type="sldNum" idx="1"/>
          </p:nvPr>
        </p:nvSpPr>
        <p:spPr>
          <a:xfrm>
            <a:off x="10865160" y="63054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30B0AFB-A546-44DE-98B3-B9AF198C717D}" type="slidenum">
              <a:rPr b="0" lang="en-US" sz="1200" spc="-1" strike="noStrike">
                <a:solidFill>
                  <a:srgbClr val="004c65"/>
                </a:solidFill>
                <a:latin typeface="Arial"/>
                <a:ea typeface="DejaVu Sans"/>
              </a:rPr>
              <a:t>45</a:t>
            </a:fld>
            <a:endParaRPr b="0" lang="en-CA" sz="1200" spc="-1" strike="noStrike">
              <a:latin typeface="Times New Roman"/>
            </a:endParaRPr>
          </a:p>
        </p:txBody>
      </p:sp>
      <p:sp>
        <p:nvSpPr>
          <p:cNvPr id="5"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1" name="Picture 8" descr=""/>
          <p:cNvPicPr/>
          <p:nvPr/>
        </p:nvPicPr>
        <p:blipFill>
          <a:blip r:embed="rId2"/>
          <a:stretch/>
        </p:blipFill>
        <p:spPr>
          <a:xfrm>
            <a:off x="7673400" y="0"/>
            <a:ext cx="4517280" cy="6856560"/>
          </a:xfrm>
          <a:prstGeom prst="rect">
            <a:avLst/>
          </a:prstGeom>
          <a:ln w="0">
            <a:noFill/>
          </a:ln>
        </p:spPr>
      </p:pic>
      <p:pic>
        <p:nvPicPr>
          <p:cNvPr id="382" name="Picture 6" descr=""/>
          <p:cNvPicPr/>
          <p:nvPr/>
        </p:nvPicPr>
        <p:blipFill>
          <a:blip r:embed="rId3"/>
          <a:stretch/>
        </p:blipFill>
        <p:spPr>
          <a:xfrm>
            <a:off x="289440" y="6023880"/>
            <a:ext cx="2227320" cy="620640"/>
          </a:xfrm>
          <a:prstGeom prst="rect">
            <a:avLst/>
          </a:prstGeom>
          <a:ln w="0">
            <a:noFill/>
          </a:ln>
        </p:spPr>
      </p:pic>
      <p:sp>
        <p:nvSpPr>
          <p:cNvPr id="383" name="Rectangle 3"/>
          <p:cNvSpPr/>
          <p:nvPr/>
        </p:nvSpPr>
        <p:spPr>
          <a:xfrm>
            <a:off x="0" y="0"/>
            <a:ext cx="12190680" cy="6856560"/>
          </a:xfrm>
          <a:prstGeom prst="rect">
            <a:avLst/>
          </a:prstGeom>
          <a:solidFill>
            <a:srgbClr val="c70041"/>
          </a:solidFill>
          <a:ln>
            <a:noFill/>
          </a:ln>
        </p:spPr>
        <p:style>
          <a:lnRef idx="2">
            <a:schemeClr val="accent1">
              <a:shade val="50000"/>
            </a:schemeClr>
          </a:lnRef>
          <a:fillRef idx="1">
            <a:schemeClr val="accent1"/>
          </a:fillRef>
          <a:effectRef idx="0">
            <a:schemeClr val="accent1"/>
          </a:effectRef>
          <a:fontRef idx="minor"/>
        </p:style>
      </p:sp>
      <p:pic>
        <p:nvPicPr>
          <p:cNvPr id="384" name="Picture 7" descr=""/>
          <p:cNvPicPr/>
          <p:nvPr/>
        </p:nvPicPr>
        <p:blipFill>
          <a:blip r:embed="rId4">
            <a:alphaModFix amt="75000"/>
          </a:blip>
          <a:stretch/>
        </p:blipFill>
        <p:spPr>
          <a:xfrm>
            <a:off x="0" y="0"/>
            <a:ext cx="12190680" cy="6856560"/>
          </a:xfrm>
          <a:prstGeom prst="rect">
            <a:avLst/>
          </a:prstGeom>
          <a:ln w="0">
            <a:noFill/>
          </a:ln>
        </p:spPr>
      </p:pic>
      <p:pic>
        <p:nvPicPr>
          <p:cNvPr id="385" name="Picture 10" descr=""/>
          <p:cNvPicPr/>
          <p:nvPr/>
        </p:nvPicPr>
        <p:blipFill>
          <a:blip r:embed="rId5"/>
          <a:stretch/>
        </p:blipFill>
        <p:spPr>
          <a:xfrm>
            <a:off x="3899160" y="1937160"/>
            <a:ext cx="4385880" cy="1222920"/>
          </a:xfrm>
          <a:prstGeom prst="rect">
            <a:avLst/>
          </a:prstGeom>
          <a:ln w="0">
            <a:noFill/>
          </a:ln>
        </p:spPr>
      </p:pic>
      <p:sp>
        <p:nvSpPr>
          <p:cNvPr id="3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8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24" name="Picture 8" descr=""/>
          <p:cNvPicPr/>
          <p:nvPr/>
        </p:nvPicPr>
        <p:blipFill>
          <a:blip r:embed="rId2"/>
          <a:stretch/>
        </p:blipFill>
        <p:spPr>
          <a:xfrm>
            <a:off x="7673400" y="0"/>
            <a:ext cx="4517280" cy="6856560"/>
          </a:xfrm>
          <a:prstGeom prst="rect">
            <a:avLst/>
          </a:prstGeom>
          <a:ln w="0">
            <a:noFill/>
          </a:ln>
        </p:spPr>
      </p:pic>
      <p:pic>
        <p:nvPicPr>
          <p:cNvPr id="425" name="Picture 6" descr=""/>
          <p:cNvPicPr/>
          <p:nvPr/>
        </p:nvPicPr>
        <p:blipFill>
          <a:blip r:embed="rId3"/>
          <a:stretch/>
        </p:blipFill>
        <p:spPr>
          <a:xfrm>
            <a:off x="289440" y="6023880"/>
            <a:ext cx="2227320" cy="620640"/>
          </a:xfrm>
          <a:prstGeom prst="rect">
            <a:avLst/>
          </a:prstGeom>
          <a:ln w="0">
            <a:noFill/>
          </a:ln>
        </p:spPr>
      </p:pic>
      <p:sp>
        <p:nvSpPr>
          <p:cNvPr id="426" name="Rectangle 3"/>
          <p:cNvSpPr/>
          <p:nvPr/>
        </p:nvSpPr>
        <p:spPr>
          <a:xfrm>
            <a:off x="0" y="0"/>
            <a:ext cx="12190680" cy="6856560"/>
          </a:xfrm>
          <a:prstGeom prst="rect">
            <a:avLst/>
          </a:prstGeom>
          <a:solidFill>
            <a:srgbClr val="004961"/>
          </a:solidFill>
          <a:ln>
            <a:noFill/>
          </a:ln>
        </p:spPr>
        <p:style>
          <a:lnRef idx="2">
            <a:schemeClr val="accent1">
              <a:shade val="50000"/>
            </a:schemeClr>
          </a:lnRef>
          <a:fillRef idx="1">
            <a:schemeClr val="accent1"/>
          </a:fillRef>
          <a:effectRef idx="0">
            <a:schemeClr val="accent1"/>
          </a:effectRef>
          <a:fontRef idx="minor"/>
        </p:style>
      </p:sp>
      <p:pic>
        <p:nvPicPr>
          <p:cNvPr id="427" name="Picture 7" descr=""/>
          <p:cNvPicPr/>
          <p:nvPr/>
        </p:nvPicPr>
        <p:blipFill>
          <a:blip r:embed="rId4">
            <a:alphaModFix amt="39000"/>
          </a:blip>
          <a:stretch/>
        </p:blipFill>
        <p:spPr>
          <a:xfrm>
            <a:off x="0" y="0"/>
            <a:ext cx="12190680" cy="6856560"/>
          </a:xfrm>
          <a:prstGeom prst="rect">
            <a:avLst/>
          </a:prstGeom>
          <a:ln w="0">
            <a:noFill/>
          </a:ln>
        </p:spPr>
      </p:pic>
      <p:pic>
        <p:nvPicPr>
          <p:cNvPr id="428" name="Picture 10" descr=""/>
          <p:cNvPicPr/>
          <p:nvPr/>
        </p:nvPicPr>
        <p:blipFill>
          <a:blip r:embed="rId5"/>
          <a:stretch/>
        </p:blipFill>
        <p:spPr>
          <a:xfrm>
            <a:off x="3899160" y="1937160"/>
            <a:ext cx="4385880" cy="1222920"/>
          </a:xfrm>
          <a:prstGeom prst="rect">
            <a:avLst/>
          </a:prstGeom>
          <a:ln w="0">
            <a:noFill/>
          </a:ln>
        </p:spPr>
      </p:pic>
      <p:sp>
        <p:nvSpPr>
          <p:cNvPr id="4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3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67" name="Picture 8" descr=""/>
          <p:cNvPicPr/>
          <p:nvPr/>
        </p:nvPicPr>
        <p:blipFill>
          <a:blip r:embed="rId2"/>
          <a:stretch/>
        </p:blipFill>
        <p:spPr>
          <a:xfrm>
            <a:off x="7673400" y="0"/>
            <a:ext cx="4517280" cy="6856560"/>
          </a:xfrm>
          <a:prstGeom prst="rect">
            <a:avLst/>
          </a:prstGeom>
          <a:ln w="0">
            <a:noFill/>
          </a:ln>
        </p:spPr>
      </p:pic>
      <p:pic>
        <p:nvPicPr>
          <p:cNvPr id="468" name="Picture 6" descr=""/>
          <p:cNvPicPr/>
          <p:nvPr/>
        </p:nvPicPr>
        <p:blipFill>
          <a:blip r:embed="rId3"/>
          <a:stretch/>
        </p:blipFill>
        <p:spPr>
          <a:xfrm>
            <a:off x="289440" y="6023880"/>
            <a:ext cx="2227320" cy="620640"/>
          </a:xfrm>
          <a:prstGeom prst="rect">
            <a:avLst/>
          </a:prstGeom>
          <a:ln w="0">
            <a:noFill/>
          </a:ln>
        </p:spPr>
      </p:pic>
      <p:sp>
        <p:nvSpPr>
          <p:cNvPr id="469" name="Rectangle 14"/>
          <p:cNvSpPr/>
          <p:nvPr/>
        </p:nvSpPr>
        <p:spPr>
          <a:xfrm>
            <a:off x="0" y="0"/>
            <a:ext cx="5860440" cy="68565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470" name="Picture 15" descr=""/>
          <p:cNvPicPr/>
          <p:nvPr/>
        </p:nvPicPr>
        <p:blipFill>
          <a:blip r:embed="rId4">
            <a:alphaModFix amt="55000"/>
          </a:blip>
          <a:srcRect l="28124" t="0" r="23794" b="0"/>
          <a:stretch/>
        </p:blipFill>
        <p:spPr>
          <a:xfrm>
            <a:off x="0" y="0"/>
            <a:ext cx="5860440" cy="6856560"/>
          </a:xfrm>
          <a:prstGeom prst="rect">
            <a:avLst/>
          </a:prstGeom>
          <a:ln w="0">
            <a:noFill/>
          </a:ln>
        </p:spPr>
      </p:pic>
      <p:sp>
        <p:nvSpPr>
          <p:cNvPr id="471"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472" name="Picture 18" descr=""/>
          <p:cNvPicPr/>
          <p:nvPr/>
        </p:nvPicPr>
        <p:blipFill>
          <a:blip r:embed="rId5"/>
          <a:stretch/>
        </p:blipFill>
        <p:spPr>
          <a:xfrm>
            <a:off x="289440" y="6023880"/>
            <a:ext cx="2227320" cy="620640"/>
          </a:xfrm>
          <a:prstGeom prst="rect">
            <a:avLst/>
          </a:prstGeom>
          <a:ln w="0">
            <a:noFill/>
          </a:ln>
        </p:spPr>
      </p:pic>
      <p:sp>
        <p:nvSpPr>
          <p:cNvPr id="473" name="PlaceHolder 1"/>
          <p:cNvSpPr>
            <a:spLocks noGrp="1"/>
          </p:cNvSpPr>
          <p:nvPr>
            <p:ph type="ftr" idx="14"/>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47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7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12" name="Picture 8" descr=""/>
          <p:cNvPicPr/>
          <p:nvPr/>
        </p:nvPicPr>
        <p:blipFill>
          <a:blip r:embed="rId2"/>
          <a:stretch/>
        </p:blipFill>
        <p:spPr>
          <a:xfrm>
            <a:off x="7673400" y="0"/>
            <a:ext cx="4517280" cy="6856560"/>
          </a:xfrm>
          <a:prstGeom prst="rect">
            <a:avLst/>
          </a:prstGeom>
          <a:ln w="0">
            <a:noFill/>
          </a:ln>
        </p:spPr>
      </p:pic>
      <p:pic>
        <p:nvPicPr>
          <p:cNvPr id="513" name="Picture 6" descr=""/>
          <p:cNvPicPr/>
          <p:nvPr/>
        </p:nvPicPr>
        <p:blipFill>
          <a:blip r:embed="rId3"/>
          <a:stretch/>
        </p:blipFill>
        <p:spPr>
          <a:xfrm>
            <a:off x="289440" y="6023880"/>
            <a:ext cx="2227320" cy="620640"/>
          </a:xfrm>
          <a:prstGeom prst="rect">
            <a:avLst/>
          </a:prstGeom>
          <a:ln w="0">
            <a:noFill/>
          </a:ln>
        </p:spPr>
      </p:pic>
      <p:sp>
        <p:nvSpPr>
          <p:cNvPr id="514" name="Rectangle 13"/>
          <p:cNvSpPr/>
          <p:nvPr/>
        </p:nvSpPr>
        <p:spPr>
          <a:xfrm>
            <a:off x="0" y="0"/>
            <a:ext cx="5860440" cy="68565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515" name="Picture 14" descr=""/>
          <p:cNvPicPr/>
          <p:nvPr/>
        </p:nvPicPr>
        <p:blipFill>
          <a:blip r:embed="rId4">
            <a:alphaModFix amt="55000"/>
          </a:blip>
          <a:srcRect l="28124" t="0" r="23794" b="0"/>
          <a:stretch/>
        </p:blipFill>
        <p:spPr>
          <a:xfrm>
            <a:off x="-12600" y="0"/>
            <a:ext cx="5860440" cy="6856560"/>
          </a:xfrm>
          <a:prstGeom prst="rect">
            <a:avLst/>
          </a:prstGeom>
          <a:ln w="0">
            <a:noFill/>
          </a:ln>
        </p:spPr>
      </p:pic>
      <p:sp>
        <p:nvSpPr>
          <p:cNvPr id="516"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517" name="Picture 19" descr=""/>
          <p:cNvPicPr/>
          <p:nvPr/>
        </p:nvPicPr>
        <p:blipFill>
          <a:blip r:embed="rId5"/>
          <a:stretch/>
        </p:blipFill>
        <p:spPr>
          <a:xfrm>
            <a:off x="289440" y="6023880"/>
            <a:ext cx="2227320" cy="620640"/>
          </a:xfrm>
          <a:prstGeom prst="rect">
            <a:avLst/>
          </a:prstGeom>
          <a:ln w="0">
            <a:noFill/>
          </a:ln>
        </p:spPr>
      </p:pic>
      <p:sp>
        <p:nvSpPr>
          <p:cNvPr id="518" name="PlaceHolder 1"/>
          <p:cNvSpPr>
            <a:spLocks noGrp="1"/>
          </p:cNvSpPr>
          <p:nvPr>
            <p:ph type="ftr" idx="15"/>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51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2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557" name="Picture 8" descr=""/>
          <p:cNvPicPr/>
          <p:nvPr/>
        </p:nvPicPr>
        <p:blipFill>
          <a:blip r:embed="rId2"/>
          <a:stretch/>
        </p:blipFill>
        <p:spPr>
          <a:xfrm>
            <a:off x="7673400" y="0"/>
            <a:ext cx="4517280" cy="6856560"/>
          </a:xfrm>
          <a:prstGeom prst="rect">
            <a:avLst/>
          </a:prstGeom>
          <a:ln w="0">
            <a:noFill/>
          </a:ln>
        </p:spPr>
      </p:pic>
      <p:pic>
        <p:nvPicPr>
          <p:cNvPr id="558" name="Picture 6" descr=""/>
          <p:cNvPicPr/>
          <p:nvPr/>
        </p:nvPicPr>
        <p:blipFill>
          <a:blip r:embed="rId3"/>
          <a:stretch/>
        </p:blipFill>
        <p:spPr>
          <a:xfrm>
            <a:off x="289440" y="6023880"/>
            <a:ext cx="2227320" cy="620640"/>
          </a:xfrm>
          <a:prstGeom prst="rect">
            <a:avLst/>
          </a:prstGeom>
          <a:ln w="0">
            <a:noFill/>
          </a:ln>
        </p:spPr>
      </p:pic>
      <p:sp>
        <p:nvSpPr>
          <p:cNvPr id="559" name="Rectangle 14"/>
          <p:cNvSpPr/>
          <p:nvPr/>
        </p:nvSpPr>
        <p:spPr>
          <a:xfrm>
            <a:off x="0" y="0"/>
            <a:ext cx="5860440" cy="685656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560" name="Picture 15" descr=""/>
          <p:cNvPicPr/>
          <p:nvPr/>
        </p:nvPicPr>
        <p:blipFill>
          <a:blip r:embed="rId4">
            <a:alphaModFix amt="55000"/>
          </a:blip>
          <a:srcRect l="28124" t="0" r="23794" b="0"/>
          <a:stretch/>
        </p:blipFill>
        <p:spPr>
          <a:xfrm>
            <a:off x="0" y="0"/>
            <a:ext cx="5860440" cy="6856560"/>
          </a:xfrm>
          <a:prstGeom prst="rect">
            <a:avLst/>
          </a:prstGeom>
          <a:ln w="0">
            <a:noFill/>
          </a:ln>
        </p:spPr>
      </p:pic>
      <p:sp>
        <p:nvSpPr>
          <p:cNvPr id="561"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562" name="Picture 18" descr=""/>
          <p:cNvPicPr/>
          <p:nvPr/>
        </p:nvPicPr>
        <p:blipFill>
          <a:blip r:embed="rId5"/>
          <a:stretch/>
        </p:blipFill>
        <p:spPr>
          <a:xfrm>
            <a:off x="289440" y="6023880"/>
            <a:ext cx="2227320" cy="620640"/>
          </a:xfrm>
          <a:prstGeom prst="rect">
            <a:avLst/>
          </a:prstGeom>
          <a:ln w="0">
            <a:noFill/>
          </a:ln>
        </p:spPr>
      </p:pic>
      <p:sp>
        <p:nvSpPr>
          <p:cNvPr id="563" name="PlaceHolder 1"/>
          <p:cNvSpPr>
            <a:spLocks noGrp="1"/>
          </p:cNvSpPr>
          <p:nvPr>
            <p:ph type="ftr" idx="16"/>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56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56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02" name="Picture 8" descr=""/>
          <p:cNvPicPr/>
          <p:nvPr/>
        </p:nvPicPr>
        <p:blipFill>
          <a:blip r:embed="rId2"/>
          <a:stretch/>
        </p:blipFill>
        <p:spPr>
          <a:xfrm>
            <a:off x="7673400" y="0"/>
            <a:ext cx="4517280" cy="6856560"/>
          </a:xfrm>
          <a:prstGeom prst="rect">
            <a:avLst/>
          </a:prstGeom>
          <a:ln w="0">
            <a:noFill/>
          </a:ln>
        </p:spPr>
      </p:pic>
      <p:pic>
        <p:nvPicPr>
          <p:cNvPr id="603" name="Picture 6" descr=""/>
          <p:cNvPicPr/>
          <p:nvPr/>
        </p:nvPicPr>
        <p:blipFill>
          <a:blip r:embed="rId3"/>
          <a:stretch/>
        </p:blipFill>
        <p:spPr>
          <a:xfrm>
            <a:off x="289440" y="6023880"/>
            <a:ext cx="2227320" cy="620640"/>
          </a:xfrm>
          <a:prstGeom prst="rect">
            <a:avLst/>
          </a:prstGeom>
          <a:ln w="0">
            <a:noFill/>
          </a:ln>
        </p:spPr>
      </p:pic>
      <p:sp>
        <p:nvSpPr>
          <p:cNvPr id="604" name="Rectangle 13"/>
          <p:cNvSpPr/>
          <p:nvPr/>
        </p:nvSpPr>
        <p:spPr>
          <a:xfrm>
            <a:off x="0" y="0"/>
            <a:ext cx="5860440" cy="685656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pic>
        <p:nvPicPr>
          <p:cNvPr id="605" name="Picture 14" descr=""/>
          <p:cNvPicPr/>
          <p:nvPr/>
        </p:nvPicPr>
        <p:blipFill>
          <a:blip r:embed="rId4">
            <a:alphaModFix amt="55000"/>
          </a:blip>
          <a:srcRect l="28124" t="0" r="23794" b="0"/>
          <a:stretch/>
        </p:blipFill>
        <p:spPr>
          <a:xfrm>
            <a:off x="0" y="0"/>
            <a:ext cx="5860440" cy="6856560"/>
          </a:xfrm>
          <a:prstGeom prst="rect">
            <a:avLst/>
          </a:prstGeom>
          <a:ln w="0">
            <a:noFill/>
          </a:ln>
        </p:spPr>
      </p:pic>
      <p:sp>
        <p:nvSpPr>
          <p:cNvPr id="606"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07" name="Picture 19" descr=""/>
          <p:cNvPicPr/>
          <p:nvPr/>
        </p:nvPicPr>
        <p:blipFill>
          <a:blip r:embed="rId5"/>
          <a:stretch/>
        </p:blipFill>
        <p:spPr>
          <a:xfrm>
            <a:off x="289440" y="6023880"/>
            <a:ext cx="2227320" cy="620640"/>
          </a:xfrm>
          <a:prstGeom prst="rect">
            <a:avLst/>
          </a:prstGeom>
          <a:ln w="0">
            <a:noFill/>
          </a:ln>
        </p:spPr>
      </p:pic>
      <p:sp>
        <p:nvSpPr>
          <p:cNvPr id="608" name="PlaceHolder 1"/>
          <p:cNvSpPr>
            <a:spLocks noGrp="1"/>
          </p:cNvSpPr>
          <p:nvPr>
            <p:ph type="ftr" idx="17"/>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60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1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47" name="Picture 8" descr=""/>
          <p:cNvPicPr/>
          <p:nvPr/>
        </p:nvPicPr>
        <p:blipFill>
          <a:blip r:embed="rId2"/>
          <a:stretch/>
        </p:blipFill>
        <p:spPr>
          <a:xfrm>
            <a:off x="7673400" y="0"/>
            <a:ext cx="4517280" cy="6856560"/>
          </a:xfrm>
          <a:prstGeom prst="rect">
            <a:avLst/>
          </a:prstGeom>
          <a:ln w="0">
            <a:noFill/>
          </a:ln>
        </p:spPr>
      </p:pic>
      <p:pic>
        <p:nvPicPr>
          <p:cNvPr id="648" name="Picture 6" descr=""/>
          <p:cNvPicPr/>
          <p:nvPr/>
        </p:nvPicPr>
        <p:blipFill>
          <a:blip r:embed="rId3"/>
          <a:stretch/>
        </p:blipFill>
        <p:spPr>
          <a:xfrm>
            <a:off x="289440" y="6023880"/>
            <a:ext cx="2227320" cy="620640"/>
          </a:xfrm>
          <a:prstGeom prst="rect">
            <a:avLst/>
          </a:prstGeom>
          <a:ln w="0">
            <a:noFill/>
          </a:ln>
        </p:spPr>
      </p:pic>
      <p:sp>
        <p:nvSpPr>
          <p:cNvPr id="649" name="Rectangle 14"/>
          <p:cNvSpPr/>
          <p:nvPr/>
        </p:nvSpPr>
        <p:spPr>
          <a:xfrm>
            <a:off x="0" y="0"/>
            <a:ext cx="5860440" cy="685656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650" name="Picture 15" descr=""/>
          <p:cNvPicPr/>
          <p:nvPr/>
        </p:nvPicPr>
        <p:blipFill>
          <a:blip r:embed="rId4">
            <a:alphaModFix amt="86000"/>
          </a:blip>
          <a:srcRect l="28124" t="0" r="23794" b="0"/>
          <a:stretch/>
        </p:blipFill>
        <p:spPr>
          <a:xfrm>
            <a:off x="0" y="0"/>
            <a:ext cx="5860440" cy="6856560"/>
          </a:xfrm>
          <a:prstGeom prst="rect">
            <a:avLst/>
          </a:prstGeom>
          <a:ln w="0">
            <a:noFill/>
          </a:ln>
        </p:spPr>
      </p:pic>
      <p:sp>
        <p:nvSpPr>
          <p:cNvPr id="651"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52" name="Picture 18" descr=""/>
          <p:cNvPicPr/>
          <p:nvPr/>
        </p:nvPicPr>
        <p:blipFill>
          <a:blip r:embed="rId5"/>
          <a:stretch/>
        </p:blipFill>
        <p:spPr>
          <a:xfrm>
            <a:off x="289440" y="6023880"/>
            <a:ext cx="2227320" cy="620640"/>
          </a:xfrm>
          <a:prstGeom prst="rect">
            <a:avLst/>
          </a:prstGeom>
          <a:ln w="0">
            <a:noFill/>
          </a:ln>
        </p:spPr>
      </p:pic>
      <p:sp>
        <p:nvSpPr>
          <p:cNvPr id="653" name="PlaceHolder 1"/>
          <p:cNvSpPr>
            <a:spLocks noGrp="1"/>
          </p:cNvSpPr>
          <p:nvPr>
            <p:ph type="ftr" idx="18"/>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65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65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692" name="Picture 8" descr=""/>
          <p:cNvPicPr/>
          <p:nvPr/>
        </p:nvPicPr>
        <p:blipFill>
          <a:blip r:embed="rId2"/>
          <a:stretch/>
        </p:blipFill>
        <p:spPr>
          <a:xfrm>
            <a:off x="7673400" y="0"/>
            <a:ext cx="4517280" cy="6856560"/>
          </a:xfrm>
          <a:prstGeom prst="rect">
            <a:avLst/>
          </a:prstGeom>
          <a:ln w="0">
            <a:noFill/>
          </a:ln>
        </p:spPr>
      </p:pic>
      <p:pic>
        <p:nvPicPr>
          <p:cNvPr id="693" name="Picture 6" descr=""/>
          <p:cNvPicPr/>
          <p:nvPr/>
        </p:nvPicPr>
        <p:blipFill>
          <a:blip r:embed="rId3"/>
          <a:stretch/>
        </p:blipFill>
        <p:spPr>
          <a:xfrm>
            <a:off x="289440" y="6023880"/>
            <a:ext cx="2227320" cy="620640"/>
          </a:xfrm>
          <a:prstGeom prst="rect">
            <a:avLst/>
          </a:prstGeom>
          <a:ln w="0">
            <a:noFill/>
          </a:ln>
        </p:spPr>
      </p:pic>
      <p:sp>
        <p:nvSpPr>
          <p:cNvPr id="694" name="Rectangle 13"/>
          <p:cNvSpPr/>
          <p:nvPr/>
        </p:nvSpPr>
        <p:spPr>
          <a:xfrm>
            <a:off x="0" y="0"/>
            <a:ext cx="5860440" cy="6856560"/>
          </a:xfrm>
          <a:prstGeom prst="rect">
            <a:avLst/>
          </a:prstGeom>
          <a:solidFill>
            <a:srgbClr val="f300bd"/>
          </a:solidFill>
          <a:ln>
            <a:noFill/>
          </a:ln>
        </p:spPr>
        <p:style>
          <a:lnRef idx="2">
            <a:schemeClr val="accent1">
              <a:shade val="50000"/>
            </a:schemeClr>
          </a:lnRef>
          <a:fillRef idx="1">
            <a:schemeClr val="accent1"/>
          </a:fillRef>
          <a:effectRef idx="0">
            <a:schemeClr val="accent1"/>
          </a:effectRef>
          <a:fontRef idx="minor"/>
        </p:style>
      </p:sp>
      <p:pic>
        <p:nvPicPr>
          <p:cNvPr id="695" name="Picture 14" descr=""/>
          <p:cNvPicPr/>
          <p:nvPr/>
        </p:nvPicPr>
        <p:blipFill>
          <a:blip r:embed="rId4">
            <a:alphaModFix amt="86000"/>
          </a:blip>
          <a:srcRect l="28124" t="0" r="23794" b="0"/>
          <a:stretch/>
        </p:blipFill>
        <p:spPr>
          <a:xfrm>
            <a:off x="0" y="0"/>
            <a:ext cx="5860440" cy="6856560"/>
          </a:xfrm>
          <a:prstGeom prst="rect">
            <a:avLst/>
          </a:prstGeom>
          <a:ln w="0">
            <a:noFill/>
          </a:ln>
        </p:spPr>
      </p:pic>
      <p:sp>
        <p:nvSpPr>
          <p:cNvPr id="696"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697" name="Picture 19" descr=""/>
          <p:cNvPicPr/>
          <p:nvPr/>
        </p:nvPicPr>
        <p:blipFill>
          <a:blip r:embed="rId5"/>
          <a:stretch/>
        </p:blipFill>
        <p:spPr>
          <a:xfrm>
            <a:off x="289440" y="6023880"/>
            <a:ext cx="2227320" cy="620640"/>
          </a:xfrm>
          <a:prstGeom prst="rect">
            <a:avLst/>
          </a:prstGeom>
          <a:ln w="0">
            <a:noFill/>
          </a:ln>
        </p:spPr>
      </p:pic>
      <p:sp>
        <p:nvSpPr>
          <p:cNvPr id="698" name="PlaceHolder 1"/>
          <p:cNvSpPr>
            <a:spLocks noGrp="1"/>
          </p:cNvSpPr>
          <p:nvPr>
            <p:ph type="ftr" idx="19"/>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69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0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37" name="Picture 8" descr=""/>
          <p:cNvPicPr/>
          <p:nvPr/>
        </p:nvPicPr>
        <p:blipFill>
          <a:blip r:embed="rId2"/>
          <a:stretch/>
        </p:blipFill>
        <p:spPr>
          <a:xfrm>
            <a:off x="7673400" y="0"/>
            <a:ext cx="4517280" cy="6856560"/>
          </a:xfrm>
          <a:prstGeom prst="rect">
            <a:avLst/>
          </a:prstGeom>
          <a:ln w="0">
            <a:noFill/>
          </a:ln>
        </p:spPr>
      </p:pic>
      <p:pic>
        <p:nvPicPr>
          <p:cNvPr id="738" name="Picture 6" descr=""/>
          <p:cNvPicPr/>
          <p:nvPr/>
        </p:nvPicPr>
        <p:blipFill>
          <a:blip r:embed="rId3"/>
          <a:stretch/>
        </p:blipFill>
        <p:spPr>
          <a:xfrm>
            <a:off x="289440" y="6023880"/>
            <a:ext cx="2227320" cy="620640"/>
          </a:xfrm>
          <a:prstGeom prst="rect">
            <a:avLst/>
          </a:prstGeom>
          <a:ln w="0">
            <a:noFill/>
          </a:ln>
        </p:spPr>
      </p:pic>
      <p:sp>
        <p:nvSpPr>
          <p:cNvPr id="739" name="Rectangle 14"/>
          <p:cNvSpPr/>
          <p:nvPr/>
        </p:nvSpPr>
        <p:spPr>
          <a:xfrm>
            <a:off x="0" y="0"/>
            <a:ext cx="5860440" cy="685656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740" name="Picture 15" descr=""/>
          <p:cNvPicPr/>
          <p:nvPr/>
        </p:nvPicPr>
        <p:blipFill>
          <a:blip r:embed="rId4">
            <a:alphaModFix amt="86000"/>
          </a:blip>
          <a:srcRect l="28124" t="0" r="23794" b="0"/>
          <a:stretch/>
        </p:blipFill>
        <p:spPr>
          <a:xfrm>
            <a:off x="0" y="0"/>
            <a:ext cx="5860440" cy="6856560"/>
          </a:xfrm>
          <a:prstGeom prst="rect">
            <a:avLst/>
          </a:prstGeom>
          <a:ln w="0">
            <a:noFill/>
          </a:ln>
        </p:spPr>
      </p:pic>
      <p:sp>
        <p:nvSpPr>
          <p:cNvPr id="741" name="Straight Connector 11"/>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742" name="Picture 18" descr=""/>
          <p:cNvPicPr/>
          <p:nvPr/>
        </p:nvPicPr>
        <p:blipFill>
          <a:blip r:embed="rId5"/>
          <a:stretch/>
        </p:blipFill>
        <p:spPr>
          <a:xfrm>
            <a:off x="289440" y="6023880"/>
            <a:ext cx="2227320" cy="620640"/>
          </a:xfrm>
          <a:prstGeom prst="rect">
            <a:avLst/>
          </a:prstGeom>
          <a:ln w="0">
            <a:noFill/>
          </a:ln>
        </p:spPr>
      </p:pic>
      <p:sp>
        <p:nvSpPr>
          <p:cNvPr id="743" name="PlaceHolder 1"/>
          <p:cNvSpPr>
            <a:spLocks noGrp="1"/>
          </p:cNvSpPr>
          <p:nvPr>
            <p:ph type="ftr" idx="20"/>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74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4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82" name="Picture 8" descr=""/>
          <p:cNvPicPr/>
          <p:nvPr/>
        </p:nvPicPr>
        <p:blipFill>
          <a:blip r:embed="rId2"/>
          <a:stretch/>
        </p:blipFill>
        <p:spPr>
          <a:xfrm>
            <a:off x="7673400" y="0"/>
            <a:ext cx="4517280" cy="6856560"/>
          </a:xfrm>
          <a:prstGeom prst="rect">
            <a:avLst/>
          </a:prstGeom>
          <a:ln w="0">
            <a:noFill/>
          </a:ln>
        </p:spPr>
      </p:pic>
      <p:pic>
        <p:nvPicPr>
          <p:cNvPr id="783" name="Picture 6" descr=""/>
          <p:cNvPicPr/>
          <p:nvPr/>
        </p:nvPicPr>
        <p:blipFill>
          <a:blip r:embed="rId3"/>
          <a:stretch/>
        </p:blipFill>
        <p:spPr>
          <a:xfrm>
            <a:off x="289440" y="6023880"/>
            <a:ext cx="2227320" cy="620640"/>
          </a:xfrm>
          <a:prstGeom prst="rect">
            <a:avLst/>
          </a:prstGeom>
          <a:ln w="0">
            <a:noFill/>
          </a:ln>
        </p:spPr>
      </p:pic>
      <p:sp>
        <p:nvSpPr>
          <p:cNvPr id="784" name="Rectangle 13"/>
          <p:cNvSpPr/>
          <p:nvPr/>
        </p:nvSpPr>
        <p:spPr>
          <a:xfrm>
            <a:off x="0" y="0"/>
            <a:ext cx="5860440" cy="6856560"/>
          </a:xfrm>
          <a:prstGeom prst="rect">
            <a:avLst/>
          </a:prstGeom>
          <a:solidFill>
            <a:srgbClr val="fbb800"/>
          </a:solidFill>
          <a:ln>
            <a:noFill/>
          </a:ln>
        </p:spPr>
        <p:style>
          <a:lnRef idx="2">
            <a:schemeClr val="accent1">
              <a:shade val="50000"/>
            </a:schemeClr>
          </a:lnRef>
          <a:fillRef idx="1">
            <a:schemeClr val="accent1"/>
          </a:fillRef>
          <a:effectRef idx="0">
            <a:schemeClr val="accent1"/>
          </a:effectRef>
          <a:fontRef idx="minor"/>
        </p:style>
      </p:sp>
      <p:pic>
        <p:nvPicPr>
          <p:cNvPr id="785" name="Picture 14" descr=""/>
          <p:cNvPicPr/>
          <p:nvPr/>
        </p:nvPicPr>
        <p:blipFill>
          <a:blip r:embed="rId4">
            <a:alphaModFix amt="86000"/>
          </a:blip>
          <a:srcRect l="28124" t="0" r="23794" b="0"/>
          <a:stretch/>
        </p:blipFill>
        <p:spPr>
          <a:xfrm>
            <a:off x="0" y="0"/>
            <a:ext cx="5860440" cy="6856560"/>
          </a:xfrm>
          <a:prstGeom prst="rect">
            <a:avLst/>
          </a:prstGeom>
          <a:ln w="0">
            <a:noFill/>
          </a:ln>
        </p:spPr>
      </p:pic>
      <p:sp>
        <p:nvSpPr>
          <p:cNvPr id="786" name="Straight Connector 15"/>
          <p:cNvSpPr/>
          <p:nvPr/>
        </p:nvSpPr>
        <p:spPr>
          <a:xfrm flipH="1">
            <a:off x="0" y="1338840"/>
            <a:ext cx="5460480" cy="360"/>
          </a:xfrm>
          <a:prstGeom prst="line">
            <a:avLst/>
          </a:prstGeom>
          <a:ln w="12700">
            <a:solidFill>
              <a:srgbClr val="ffffff"/>
            </a:solidFill>
          </a:ln>
        </p:spPr>
        <p:style>
          <a:lnRef idx="1">
            <a:schemeClr val="accent1"/>
          </a:lnRef>
          <a:fillRef idx="0">
            <a:schemeClr val="accent1"/>
          </a:fillRef>
          <a:effectRef idx="0">
            <a:schemeClr val="accent1"/>
          </a:effectRef>
          <a:fontRef idx="minor"/>
        </p:style>
      </p:sp>
      <p:pic>
        <p:nvPicPr>
          <p:cNvPr id="787" name="Picture 19" descr=""/>
          <p:cNvPicPr/>
          <p:nvPr/>
        </p:nvPicPr>
        <p:blipFill>
          <a:blip r:embed="rId5"/>
          <a:stretch/>
        </p:blipFill>
        <p:spPr>
          <a:xfrm>
            <a:off x="289440" y="6023880"/>
            <a:ext cx="2227320" cy="620640"/>
          </a:xfrm>
          <a:prstGeom prst="rect">
            <a:avLst/>
          </a:prstGeom>
          <a:ln w="0">
            <a:noFill/>
          </a:ln>
        </p:spPr>
      </p:pic>
      <p:sp>
        <p:nvSpPr>
          <p:cNvPr id="788" name="PlaceHolder 1"/>
          <p:cNvSpPr>
            <a:spLocks noGrp="1"/>
          </p:cNvSpPr>
          <p:nvPr>
            <p:ph type="ftr" idx="21"/>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78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79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 id="2147483892" r:id="rId15"/>
    <p:sldLayoutId id="2147483893" r:id="rId16"/>
    <p:sldLayoutId id="2147483894"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3" name="Picture 8" descr=""/>
          <p:cNvPicPr/>
          <p:nvPr/>
        </p:nvPicPr>
        <p:blipFill>
          <a:blip r:embed="rId2"/>
          <a:stretch/>
        </p:blipFill>
        <p:spPr>
          <a:xfrm>
            <a:off x="7673400" y="0"/>
            <a:ext cx="4517280" cy="6856560"/>
          </a:xfrm>
          <a:prstGeom prst="rect">
            <a:avLst/>
          </a:prstGeom>
          <a:ln w="0">
            <a:noFill/>
          </a:ln>
        </p:spPr>
      </p:pic>
      <p:pic>
        <p:nvPicPr>
          <p:cNvPr id="44" name="Picture 6" descr=""/>
          <p:cNvPicPr/>
          <p:nvPr/>
        </p:nvPicPr>
        <p:blipFill>
          <a:blip r:embed="rId3"/>
          <a:stretch/>
        </p:blipFill>
        <p:spPr>
          <a:xfrm>
            <a:off x="289440" y="6023880"/>
            <a:ext cx="2227320" cy="620640"/>
          </a:xfrm>
          <a:prstGeom prst="rect">
            <a:avLst/>
          </a:prstGeom>
          <a:ln w="0">
            <a:noFill/>
          </a:ln>
        </p:spPr>
      </p:pic>
      <p:sp>
        <p:nvSpPr>
          <p:cNvPr id="45" name="PlaceHolder 1"/>
          <p:cNvSpPr>
            <a:spLocks noGrp="1"/>
          </p:cNvSpPr>
          <p:nvPr>
            <p:ph type="ftr" idx="2"/>
          </p:nvPr>
        </p:nvSpPr>
        <p:spPr>
          <a:xfrm>
            <a:off x="4432680" y="6203880"/>
            <a:ext cx="337644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46" name="PlaceHolder 2"/>
          <p:cNvSpPr>
            <a:spLocks noGrp="1"/>
          </p:cNvSpPr>
          <p:nvPr>
            <p:ph type="sldNum" idx="3"/>
          </p:nvPr>
        </p:nvSpPr>
        <p:spPr>
          <a:xfrm>
            <a:off x="11334240" y="61848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ED319B49-82B6-4644-80AE-461EA3E386B1}"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4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7" name="Picture 8" descr=""/>
          <p:cNvPicPr/>
          <p:nvPr/>
        </p:nvPicPr>
        <p:blipFill>
          <a:blip r:embed="rId2"/>
          <a:stretch/>
        </p:blipFill>
        <p:spPr>
          <a:xfrm>
            <a:off x="7673400" y="0"/>
            <a:ext cx="4517280" cy="6856560"/>
          </a:xfrm>
          <a:prstGeom prst="rect">
            <a:avLst/>
          </a:prstGeom>
          <a:ln w="0">
            <a:noFill/>
          </a:ln>
        </p:spPr>
      </p:pic>
      <p:pic>
        <p:nvPicPr>
          <p:cNvPr id="828" name="Picture 6" descr=""/>
          <p:cNvPicPr/>
          <p:nvPr/>
        </p:nvPicPr>
        <p:blipFill>
          <a:blip r:embed="rId3"/>
          <a:stretch/>
        </p:blipFill>
        <p:spPr>
          <a:xfrm>
            <a:off x="289440" y="6023880"/>
            <a:ext cx="2227320" cy="620640"/>
          </a:xfrm>
          <a:prstGeom prst="rect">
            <a:avLst/>
          </a:prstGeom>
          <a:ln w="0">
            <a:noFill/>
          </a:ln>
        </p:spPr>
      </p:pic>
      <p:pic>
        <p:nvPicPr>
          <p:cNvPr id="829" name="Picture 19" descr=""/>
          <p:cNvPicPr/>
          <p:nvPr/>
        </p:nvPicPr>
        <p:blipFill>
          <a:blip r:embed="rId4"/>
          <a:stretch/>
        </p:blipFill>
        <p:spPr>
          <a:xfrm>
            <a:off x="289440" y="6023880"/>
            <a:ext cx="2227320" cy="620640"/>
          </a:xfrm>
          <a:prstGeom prst="rect">
            <a:avLst/>
          </a:prstGeom>
          <a:ln w="0">
            <a:noFill/>
          </a:ln>
        </p:spPr>
      </p:pic>
      <p:sp>
        <p:nvSpPr>
          <p:cNvPr id="830" name="Rectangle 1"/>
          <p:cNvSpPr/>
          <p:nvPr/>
        </p:nvSpPr>
        <p:spPr>
          <a:xfrm>
            <a:off x="0" y="3568680"/>
            <a:ext cx="12190680" cy="3287880"/>
          </a:xfrm>
          <a:prstGeom prst="rect">
            <a:avLst/>
          </a:prstGeom>
          <a:solidFill>
            <a:srgbClr val="ff7c20"/>
          </a:solidFill>
          <a:ln>
            <a:noFill/>
          </a:ln>
        </p:spPr>
        <p:style>
          <a:lnRef idx="2">
            <a:schemeClr val="accent1">
              <a:shade val="50000"/>
            </a:schemeClr>
          </a:lnRef>
          <a:fillRef idx="1">
            <a:schemeClr val="accent1"/>
          </a:fillRef>
          <a:effectRef idx="0">
            <a:schemeClr val="accent1"/>
          </a:effectRef>
          <a:fontRef idx="minor"/>
        </p:style>
      </p:sp>
      <p:sp>
        <p:nvSpPr>
          <p:cNvPr id="831" name="Footer Placeholder 3"/>
          <p:cNvSpPr/>
          <p:nvPr/>
        </p:nvSpPr>
        <p:spPr>
          <a:xfrm>
            <a:off x="4584960" y="6356520"/>
            <a:ext cx="3376440" cy="3636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832" name="Picture 5" descr=""/>
          <p:cNvPicPr/>
          <p:nvPr/>
        </p:nvPicPr>
        <p:blipFill>
          <a:blip r:embed="rId5">
            <a:alphaModFix amt="55000"/>
          </a:blip>
          <a:srcRect l="-104" t="52038" r="104" b="186"/>
          <a:stretch/>
        </p:blipFill>
        <p:spPr>
          <a:xfrm>
            <a:off x="0" y="3581280"/>
            <a:ext cx="12190680" cy="3275280"/>
          </a:xfrm>
          <a:prstGeom prst="rect">
            <a:avLst/>
          </a:prstGeom>
          <a:ln w="0">
            <a:noFill/>
          </a:ln>
        </p:spPr>
      </p:pic>
      <p:pic>
        <p:nvPicPr>
          <p:cNvPr id="833" name="Picture 6" descr=""/>
          <p:cNvPicPr/>
          <p:nvPr/>
        </p:nvPicPr>
        <p:blipFill>
          <a:blip r:embed="rId6"/>
          <a:stretch/>
        </p:blipFill>
        <p:spPr>
          <a:xfrm>
            <a:off x="314640" y="5934960"/>
            <a:ext cx="2227320" cy="620640"/>
          </a:xfrm>
          <a:prstGeom prst="rect">
            <a:avLst/>
          </a:prstGeom>
          <a:ln w="0">
            <a:noFill/>
          </a:ln>
        </p:spPr>
      </p:pic>
      <p:sp>
        <p:nvSpPr>
          <p:cNvPr id="834" name="PlaceHolder 1"/>
          <p:cNvSpPr>
            <a:spLocks noGrp="1"/>
          </p:cNvSpPr>
          <p:nvPr>
            <p:ph type="ftr" idx="22"/>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835" name="PlaceHolder 2"/>
          <p:cNvSpPr>
            <a:spLocks noGrp="1"/>
          </p:cNvSpPr>
          <p:nvPr>
            <p:ph type="sldNum" idx="23"/>
          </p:nvPr>
        </p:nvSpPr>
        <p:spPr>
          <a:xfrm>
            <a:off x="11486520" y="633744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C9A1717A-5B73-4B5A-A6A9-E30FE88CEB23}"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836"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37"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74" name="Picture 8" descr=""/>
          <p:cNvPicPr/>
          <p:nvPr/>
        </p:nvPicPr>
        <p:blipFill>
          <a:blip r:embed="rId2"/>
          <a:stretch/>
        </p:blipFill>
        <p:spPr>
          <a:xfrm>
            <a:off x="7673400" y="0"/>
            <a:ext cx="4517280" cy="6856560"/>
          </a:xfrm>
          <a:prstGeom prst="rect">
            <a:avLst/>
          </a:prstGeom>
          <a:ln w="0">
            <a:noFill/>
          </a:ln>
        </p:spPr>
      </p:pic>
      <p:pic>
        <p:nvPicPr>
          <p:cNvPr id="875" name="Picture 6" descr=""/>
          <p:cNvPicPr/>
          <p:nvPr/>
        </p:nvPicPr>
        <p:blipFill>
          <a:blip r:embed="rId3"/>
          <a:stretch/>
        </p:blipFill>
        <p:spPr>
          <a:xfrm>
            <a:off x="289440" y="6023880"/>
            <a:ext cx="2227320" cy="620640"/>
          </a:xfrm>
          <a:prstGeom prst="rect">
            <a:avLst/>
          </a:prstGeom>
          <a:ln w="0">
            <a:noFill/>
          </a:ln>
        </p:spPr>
      </p:pic>
      <p:pic>
        <p:nvPicPr>
          <p:cNvPr id="876" name="Picture 19" descr=""/>
          <p:cNvPicPr/>
          <p:nvPr/>
        </p:nvPicPr>
        <p:blipFill>
          <a:blip r:embed="rId4"/>
          <a:stretch/>
        </p:blipFill>
        <p:spPr>
          <a:xfrm>
            <a:off x="289440" y="6023880"/>
            <a:ext cx="2227320" cy="620640"/>
          </a:xfrm>
          <a:prstGeom prst="rect">
            <a:avLst/>
          </a:prstGeom>
          <a:ln w="0">
            <a:noFill/>
          </a:ln>
        </p:spPr>
      </p:pic>
      <p:sp>
        <p:nvSpPr>
          <p:cNvPr id="877" name="Rectangle 1"/>
          <p:cNvSpPr/>
          <p:nvPr/>
        </p:nvSpPr>
        <p:spPr>
          <a:xfrm>
            <a:off x="0" y="3568680"/>
            <a:ext cx="12190680" cy="3287880"/>
          </a:xfrm>
          <a:prstGeom prst="rect">
            <a:avLst/>
          </a:prstGeom>
          <a:solidFill>
            <a:srgbClr val="abc5bf"/>
          </a:solidFill>
          <a:ln>
            <a:noFill/>
          </a:ln>
        </p:spPr>
        <p:style>
          <a:lnRef idx="2">
            <a:schemeClr val="accent1">
              <a:shade val="50000"/>
            </a:schemeClr>
          </a:lnRef>
          <a:fillRef idx="1">
            <a:schemeClr val="accent1"/>
          </a:fillRef>
          <a:effectRef idx="0">
            <a:schemeClr val="accent1"/>
          </a:effectRef>
          <a:fontRef idx="minor"/>
        </p:style>
      </p:sp>
      <p:sp>
        <p:nvSpPr>
          <p:cNvPr id="878" name="Footer Placeholder 3"/>
          <p:cNvSpPr/>
          <p:nvPr/>
        </p:nvSpPr>
        <p:spPr>
          <a:xfrm>
            <a:off x="4584960" y="6356520"/>
            <a:ext cx="3376440" cy="3636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879" name="Picture 5" descr=""/>
          <p:cNvPicPr/>
          <p:nvPr/>
        </p:nvPicPr>
        <p:blipFill>
          <a:blip r:embed="rId5">
            <a:alphaModFix amt="55000"/>
          </a:blip>
          <a:srcRect l="-104" t="52038" r="104" b="186"/>
          <a:stretch/>
        </p:blipFill>
        <p:spPr>
          <a:xfrm>
            <a:off x="0" y="3581280"/>
            <a:ext cx="12190680" cy="3275280"/>
          </a:xfrm>
          <a:prstGeom prst="rect">
            <a:avLst/>
          </a:prstGeom>
          <a:ln w="0">
            <a:noFill/>
          </a:ln>
        </p:spPr>
      </p:pic>
      <p:pic>
        <p:nvPicPr>
          <p:cNvPr id="880" name="Picture 6" descr=""/>
          <p:cNvPicPr/>
          <p:nvPr/>
        </p:nvPicPr>
        <p:blipFill>
          <a:blip r:embed="rId6"/>
          <a:stretch/>
        </p:blipFill>
        <p:spPr>
          <a:xfrm>
            <a:off x="314640" y="5934960"/>
            <a:ext cx="2227320" cy="620640"/>
          </a:xfrm>
          <a:prstGeom prst="rect">
            <a:avLst/>
          </a:prstGeom>
          <a:ln w="0">
            <a:noFill/>
          </a:ln>
        </p:spPr>
      </p:pic>
      <p:sp>
        <p:nvSpPr>
          <p:cNvPr id="881" name="PlaceHolder 1"/>
          <p:cNvSpPr>
            <a:spLocks noGrp="1"/>
          </p:cNvSpPr>
          <p:nvPr>
            <p:ph type="ftr" idx="24"/>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882" name="PlaceHolder 2"/>
          <p:cNvSpPr>
            <a:spLocks noGrp="1"/>
          </p:cNvSpPr>
          <p:nvPr>
            <p:ph type="sldNum" idx="25"/>
          </p:nvPr>
        </p:nvSpPr>
        <p:spPr>
          <a:xfrm>
            <a:off x="11486520" y="633744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1F04187E-E2A1-464E-BAA7-436F32B4A20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883"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88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21" name="Picture 8" descr=""/>
          <p:cNvPicPr/>
          <p:nvPr/>
        </p:nvPicPr>
        <p:blipFill>
          <a:blip r:embed="rId2"/>
          <a:stretch/>
        </p:blipFill>
        <p:spPr>
          <a:xfrm>
            <a:off x="7673400" y="0"/>
            <a:ext cx="4517280" cy="6856560"/>
          </a:xfrm>
          <a:prstGeom prst="rect">
            <a:avLst/>
          </a:prstGeom>
          <a:ln w="0">
            <a:noFill/>
          </a:ln>
        </p:spPr>
      </p:pic>
      <p:pic>
        <p:nvPicPr>
          <p:cNvPr id="922" name="Picture 6" descr=""/>
          <p:cNvPicPr/>
          <p:nvPr/>
        </p:nvPicPr>
        <p:blipFill>
          <a:blip r:embed="rId3"/>
          <a:stretch/>
        </p:blipFill>
        <p:spPr>
          <a:xfrm>
            <a:off x="289440" y="6023880"/>
            <a:ext cx="2227320" cy="620640"/>
          </a:xfrm>
          <a:prstGeom prst="rect">
            <a:avLst/>
          </a:prstGeom>
          <a:ln w="0">
            <a:noFill/>
          </a:ln>
        </p:spPr>
      </p:pic>
      <p:pic>
        <p:nvPicPr>
          <p:cNvPr id="923" name="Picture 19" descr=""/>
          <p:cNvPicPr/>
          <p:nvPr/>
        </p:nvPicPr>
        <p:blipFill>
          <a:blip r:embed="rId4"/>
          <a:stretch/>
        </p:blipFill>
        <p:spPr>
          <a:xfrm>
            <a:off x="289440" y="6023880"/>
            <a:ext cx="2227320" cy="620640"/>
          </a:xfrm>
          <a:prstGeom prst="rect">
            <a:avLst/>
          </a:prstGeom>
          <a:ln w="0">
            <a:noFill/>
          </a:ln>
        </p:spPr>
      </p:pic>
      <p:sp>
        <p:nvSpPr>
          <p:cNvPr id="924" name="Rectangle 1"/>
          <p:cNvSpPr/>
          <p:nvPr/>
        </p:nvSpPr>
        <p:spPr>
          <a:xfrm>
            <a:off x="0" y="3568680"/>
            <a:ext cx="12190680" cy="3287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925" name="Footer Placeholder 3"/>
          <p:cNvSpPr/>
          <p:nvPr/>
        </p:nvSpPr>
        <p:spPr>
          <a:xfrm>
            <a:off x="4584960" y="6356520"/>
            <a:ext cx="3376440" cy="3636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926" name="Picture 5" descr=""/>
          <p:cNvPicPr/>
          <p:nvPr/>
        </p:nvPicPr>
        <p:blipFill>
          <a:blip r:embed="rId5">
            <a:alphaModFix amt="55000"/>
          </a:blip>
          <a:srcRect l="-104" t="52038" r="104" b="186"/>
          <a:stretch/>
        </p:blipFill>
        <p:spPr>
          <a:xfrm>
            <a:off x="0" y="3581280"/>
            <a:ext cx="12190680" cy="3275280"/>
          </a:xfrm>
          <a:prstGeom prst="rect">
            <a:avLst/>
          </a:prstGeom>
          <a:ln w="0">
            <a:noFill/>
          </a:ln>
        </p:spPr>
      </p:pic>
      <p:pic>
        <p:nvPicPr>
          <p:cNvPr id="927" name="Picture 6" descr=""/>
          <p:cNvPicPr/>
          <p:nvPr/>
        </p:nvPicPr>
        <p:blipFill>
          <a:blip r:embed="rId6"/>
          <a:stretch/>
        </p:blipFill>
        <p:spPr>
          <a:xfrm>
            <a:off x="314640" y="5934960"/>
            <a:ext cx="2227320" cy="620640"/>
          </a:xfrm>
          <a:prstGeom prst="rect">
            <a:avLst/>
          </a:prstGeom>
          <a:ln w="0">
            <a:noFill/>
          </a:ln>
        </p:spPr>
      </p:pic>
      <p:sp>
        <p:nvSpPr>
          <p:cNvPr id="928" name="PlaceHolder 1"/>
          <p:cNvSpPr>
            <a:spLocks noGrp="1"/>
          </p:cNvSpPr>
          <p:nvPr>
            <p:ph type="ftr" idx="26"/>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929" name="PlaceHolder 2"/>
          <p:cNvSpPr>
            <a:spLocks noGrp="1"/>
          </p:cNvSpPr>
          <p:nvPr>
            <p:ph type="sldNum" idx="27"/>
          </p:nvPr>
        </p:nvSpPr>
        <p:spPr>
          <a:xfrm>
            <a:off x="11486520" y="633744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D9C10DE-5DEA-47CC-9211-815990652233}"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930"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3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68" name="Picture 8" descr=""/>
          <p:cNvPicPr/>
          <p:nvPr/>
        </p:nvPicPr>
        <p:blipFill>
          <a:blip r:embed="rId2"/>
          <a:stretch/>
        </p:blipFill>
        <p:spPr>
          <a:xfrm>
            <a:off x="7673400" y="0"/>
            <a:ext cx="4517280" cy="6856560"/>
          </a:xfrm>
          <a:prstGeom prst="rect">
            <a:avLst/>
          </a:prstGeom>
          <a:ln w="0">
            <a:noFill/>
          </a:ln>
        </p:spPr>
      </p:pic>
      <p:pic>
        <p:nvPicPr>
          <p:cNvPr id="969" name="Picture 6" descr=""/>
          <p:cNvPicPr/>
          <p:nvPr/>
        </p:nvPicPr>
        <p:blipFill>
          <a:blip r:embed="rId3"/>
          <a:stretch/>
        </p:blipFill>
        <p:spPr>
          <a:xfrm>
            <a:off x="289440" y="6023880"/>
            <a:ext cx="2227320" cy="620640"/>
          </a:xfrm>
          <a:prstGeom prst="rect">
            <a:avLst/>
          </a:prstGeom>
          <a:ln w="0">
            <a:noFill/>
          </a:ln>
        </p:spPr>
      </p:pic>
      <p:pic>
        <p:nvPicPr>
          <p:cNvPr id="970" name="Picture 19" descr=""/>
          <p:cNvPicPr/>
          <p:nvPr/>
        </p:nvPicPr>
        <p:blipFill>
          <a:blip r:embed="rId4"/>
          <a:stretch/>
        </p:blipFill>
        <p:spPr>
          <a:xfrm>
            <a:off x="289440" y="6023880"/>
            <a:ext cx="2227320" cy="620640"/>
          </a:xfrm>
          <a:prstGeom prst="rect">
            <a:avLst/>
          </a:prstGeom>
          <a:ln w="0">
            <a:noFill/>
          </a:ln>
        </p:spPr>
      </p:pic>
      <p:sp>
        <p:nvSpPr>
          <p:cNvPr id="971" name="Rectangle 1"/>
          <p:cNvSpPr/>
          <p:nvPr/>
        </p:nvSpPr>
        <p:spPr>
          <a:xfrm>
            <a:off x="0" y="3568680"/>
            <a:ext cx="12190680" cy="3287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72" name="Footer Placeholder 3"/>
          <p:cNvSpPr/>
          <p:nvPr/>
        </p:nvSpPr>
        <p:spPr>
          <a:xfrm>
            <a:off x="4584960" y="6356520"/>
            <a:ext cx="3376440" cy="3636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973" name="Picture 5" descr=""/>
          <p:cNvPicPr/>
          <p:nvPr/>
        </p:nvPicPr>
        <p:blipFill>
          <a:blip r:embed="rId5">
            <a:alphaModFix amt="45000"/>
          </a:blip>
          <a:srcRect l="-104" t="52038" r="104" b="186"/>
          <a:stretch/>
        </p:blipFill>
        <p:spPr>
          <a:xfrm>
            <a:off x="0" y="3581280"/>
            <a:ext cx="12190680" cy="3275280"/>
          </a:xfrm>
          <a:prstGeom prst="rect">
            <a:avLst/>
          </a:prstGeom>
          <a:ln w="0">
            <a:noFill/>
          </a:ln>
        </p:spPr>
      </p:pic>
      <p:pic>
        <p:nvPicPr>
          <p:cNvPr id="974" name="Picture 6" descr=""/>
          <p:cNvPicPr/>
          <p:nvPr/>
        </p:nvPicPr>
        <p:blipFill>
          <a:blip r:embed="rId6"/>
          <a:stretch/>
        </p:blipFill>
        <p:spPr>
          <a:xfrm>
            <a:off x="314640" y="5934960"/>
            <a:ext cx="2227320" cy="620640"/>
          </a:xfrm>
          <a:prstGeom prst="rect">
            <a:avLst/>
          </a:prstGeom>
          <a:ln w="0">
            <a:noFill/>
          </a:ln>
        </p:spPr>
      </p:pic>
      <p:sp>
        <p:nvSpPr>
          <p:cNvPr id="975" name="PlaceHolder 1"/>
          <p:cNvSpPr>
            <a:spLocks noGrp="1"/>
          </p:cNvSpPr>
          <p:nvPr>
            <p:ph type="ftr" idx="28"/>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976" name="PlaceHolder 2"/>
          <p:cNvSpPr>
            <a:spLocks noGrp="1"/>
          </p:cNvSpPr>
          <p:nvPr>
            <p:ph type="sldNum" idx="29"/>
          </p:nvPr>
        </p:nvSpPr>
        <p:spPr>
          <a:xfrm>
            <a:off x="11486520" y="633744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22D1E0DC-35F9-4DAB-BCB3-F5FEB4860087}"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977"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7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15" name="Picture 8" descr=""/>
          <p:cNvPicPr/>
          <p:nvPr/>
        </p:nvPicPr>
        <p:blipFill>
          <a:blip r:embed="rId2"/>
          <a:stretch/>
        </p:blipFill>
        <p:spPr>
          <a:xfrm>
            <a:off x="7673400" y="0"/>
            <a:ext cx="4517280" cy="6856560"/>
          </a:xfrm>
          <a:prstGeom prst="rect">
            <a:avLst/>
          </a:prstGeom>
          <a:ln w="0">
            <a:noFill/>
          </a:ln>
        </p:spPr>
      </p:pic>
      <p:pic>
        <p:nvPicPr>
          <p:cNvPr id="1016" name="Picture 6" descr=""/>
          <p:cNvPicPr/>
          <p:nvPr/>
        </p:nvPicPr>
        <p:blipFill>
          <a:blip r:embed="rId3"/>
          <a:stretch/>
        </p:blipFill>
        <p:spPr>
          <a:xfrm>
            <a:off x="289440" y="6023880"/>
            <a:ext cx="2227320" cy="620640"/>
          </a:xfrm>
          <a:prstGeom prst="rect">
            <a:avLst/>
          </a:prstGeom>
          <a:ln w="0">
            <a:noFill/>
          </a:ln>
        </p:spPr>
      </p:pic>
      <p:pic>
        <p:nvPicPr>
          <p:cNvPr id="1017" name="Picture 19" descr=""/>
          <p:cNvPicPr/>
          <p:nvPr/>
        </p:nvPicPr>
        <p:blipFill>
          <a:blip r:embed="rId4"/>
          <a:stretch/>
        </p:blipFill>
        <p:spPr>
          <a:xfrm>
            <a:off x="289440" y="6023880"/>
            <a:ext cx="2227320" cy="620640"/>
          </a:xfrm>
          <a:prstGeom prst="rect">
            <a:avLst/>
          </a:prstGeom>
          <a:ln w="0">
            <a:noFill/>
          </a:ln>
        </p:spPr>
      </p:pic>
      <p:sp>
        <p:nvSpPr>
          <p:cNvPr id="1018" name="Rectangle 1"/>
          <p:cNvSpPr/>
          <p:nvPr/>
        </p:nvSpPr>
        <p:spPr>
          <a:xfrm>
            <a:off x="0" y="3568680"/>
            <a:ext cx="12190680" cy="32878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019" name="Footer Placeholder 3"/>
          <p:cNvSpPr/>
          <p:nvPr/>
        </p:nvSpPr>
        <p:spPr>
          <a:xfrm>
            <a:off x="4584960" y="6356520"/>
            <a:ext cx="3376440" cy="3636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020" name="Picture 5" descr=""/>
          <p:cNvPicPr/>
          <p:nvPr/>
        </p:nvPicPr>
        <p:blipFill>
          <a:blip r:embed="rId5">
            <a:alphaModFix amt="80000"/>
          </a:blip>
          <a:srcRect l="-104" t="52038" r="104" b="186"/>
          <a:stretch/>
        </p:blipFill>
        <p:spPr>
          <a:xfrm>
            <a:off x="0" y="3581280"/>
            <a:ext cx="12190680" cy="3275280"/>
          </a:xfrm>
          <a:prstGeom prst="rect">
            <a:avLst/>
          </a:prstGeom>
          <a:ln w="0">
            <a:noFill/>
          </a:ln>
        </p:spPr>
      </p:pic>
      <p:pic>
        <p:nvPicPr>
          <p:cNvPr id="1021" name="Picture 6" descr=""/>
          <p:cNvPicPr/>
          <p:nvPr/>
        </p:nvPicPr>
        <p:blipFill>
          <a:blip r:embed="rId6"/>
          <a:stretch/>
        </p:blipFill>
        <p:spPr>
          <a:xfrm>
            <a:off x="314640" y="5934960"/>
            <a:ext cx="2227320" cy="620640"/>
          </a:xfrm>
          <a:prstGeom prst="rect">
            <a:avLst/>
          </a:prstGeom>
          <a:ln w="0">
            <a:noFill/>
          </a:ln>
        </p:spPr>
      </p:pic>
      <p:sp>
        <p:nvSpPr>
          <p:cNvPr id="1022" name="PlaceHolder 1"/>
          <p:cNvSpPr>
            <a:spLocks noGrp="1"/>
          </p:cNvSpPr>
          <p:nvPr>
            <p:ph type="ftr" idx="30"/>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023" name="PlaceHolder 2"/>
          <p:cNvSpPr>
            <a:spLocks noGrp="1"/>
          </p:cNvSpPr>
          <p:nvPr>
            <p:ph type="sldNum" idx="31"/>
          </p:nvPr>
        </p:nvSpPr>
        <p:spPr>
          <a:xfrm>
            <a:off x="11486520" y="633744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25E7DEED-66D1-4E64-8568-A15061DEA999}"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024"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25"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62" name="Picture 8" descr=""/>
          <p:cNvPicPr/>
          <p:nvPr/>
        </p:nvPicPr>
        <p:blipFill>
          <a:blip r:embed="rId2"/>
          <a:stretch/>
        </p:blipFill>
        <p:spPr>
          <a:xfrm>
            <a:off x="7673400" y="0"/>
            <a:ext cx="4517280" cy="6856560"/>
          </a:xfrm>
          <a:prstGeom prst="rect">
            <a:avLst/>
          </a:prstGeom>
          <a:ln w="0">
            <a:noFill/>
          </a:ln>
        </p:spPr>
      </p:pic>
      <p:pic>
        <p:nvPicPr>
          <p:cNvPr id="1063" name="Picture 6" descr=""/>
          <p:cNvPicPr/>
          <p:nvPr/>
        </p:nvPicPr>
        <p:blipFill>
          <a:blip r:embed="rId3"/>
          <a:stretch/>
        </p:blipFill>
        <p:spPr>
          <a:xfrm>
            <a:off x="289440" y="6023880"/>
            <a:ext cx="2227320" cy="620640"/>
          </a:xfrm>
          <a:prstGeom prst="rect">
            <a:avLst/>
          </a:prstGeom>
          <a:ln w="0">
            <a:noFill/>
          </a:ln>
        </p:spPr>
      </p:pic>
      <p:pic>
        <p:nvPicPr>
          <p:cNvPr id="1064" name="Picture 19" descr=""/>
          <p:cNvPicPr/>
          <p:nvPr/>
        </p:nvPicPr>
        <p:blipFill>
          <a:blip r:embed="rId4"/>
          <a:stretch/>
        </p:blipFill>
        <p:spPr>
          <a:xfrm>
            <a:off x="289440" y="6023880"/>
            <a:ext cx="2227320" cy="620640"/>
          </a:xfrm>
          <a:prstGeom prst="rect">
            <a:avLst/>
          </a:prstGeom>
          <a:ln w="0">
            <a:noFill/>
          </a:ln>
        </p:spPr>
      </p:pic>
      <p:sp>
        <p:nvSpPr>
          <p:cNvPr id="1065" name="Rectangle 1"/>
          <p:cNvSpPr/>
          <p:nvPr/>
        </p:nvSpPr>
        <p:spPr>
          <a:xfrm>
            <a:off x="0" y="3568680"/>
            <a:ext cx="12190680" cy="32878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066" name="Footer Placeholder 3"/>
          <p:cNvSpPr/>
          <p:nvPr/>
        </p:nvSpPr>
        <p:spPr>
          <a:xfrm>
            <a:off x="4584960" y="6356520"/>
            <a:ext cx="3376440" cy="363600"/>
          </a:xfrm>
          <a:prstGeom prst="rect">
            <a:avLst/>
          </a:prstGeom>
          <a:noFill/>
          <a:ln w="0">
            <a:noFill/>
          </a:ln>
        </p:spPr>
        <p:style>
          <a:lnRef idx="0"/>
          <a:fillRef idx="0"/>
          <a:effectRef idx="0"/>
          <a:fontRef idx="minor"/>
        </p:style>
        <p:txBody>
          <a:bodyPr lIns="90000" rIns="90000" tIns="45000" bIns="45000" anchor="ctr">
            <a:noAutofit/>
          </a:bodyPr>
          <a:p>
            <a:pPr>
              <a:lnSpc>
                <a:spcPct val="100000"/>
              </a:lnSpc>
              <a:buNone/>
            </a:pPr>
            <a:r>
              <a:rPr b="0" lang="en-US" sz="1200" spc="-1" strike="noStrike">
                <a:solidFill>
                  <a:srgbClr val="004c65"/>
                </a:solidFill>
                <a:latin typeface="Arial"/>
                <a:ea typeface="DejaVu Sans"/>
              </a:rPr>
              <a:t>Higher Ed &amp; Research Tech Summit 2022</a:t>
            </a:r>
            <a:endParaRPr b="0" lang="en-CA" sz="1200" spc="-1" strike="noStrike">
              <a:latin typeface="Arial"/>
            </a:endParaRPr>
          </a:p>
        </p:txBody>
      </p:sp>
      <p:pic>
        <p:nvPicPr>
          <p:cNvPr id="1067" name="Picture 5" descr=""/>
          <p:cNvPicPr/>
          <p:nvPr/>
        </p:nvPicPr>
        <p:blipFill>
          <a:blip r:embed="rId5">
            <a:alphaModFix amt="79000"/>
          </a:blip>
          <a:srcRect l="-104" t="52038" r="104" b="186"/>
          <a:stretch/>
        </p:blipFill>
        <p:spPr>
          <a:xfrm>
            <a:off x="0" y="3581280"/>
            <a:ext cx="12190680" cy="3275280"/>
          </a:xfrm>
          <a:prstGeom prst="rect">
            <a:avLst/>
          </a:prstGeom>
          <a:ln w="0">
            <a:noFill/>
          </a:ln>
        </p:spPr>
      </p:pic>
      <p:pic>
        <p:nvPicPr>
          <p:cNvPr id="1068" name="Picture 6" descr=""/>
          <p:cNvPicPr/>
          <p:nvPr/>
        </p:nvPicPr>
        <p:blipFill>
          <a:blip r:embed="rId6"/>
          <a:stretch/>
        </p:blipFill>
        <p:spPr>
          <a:xfrm>
            <a:off x="314640" y="5934960"/>
            <a:ext cx="2227320" cy="620640"/>
          </a:xfrm>
          <a:prstGeom prst="rect">
            <a:avLst/>
          </a:prstGeom>
          <a:ln w="0">
            <a:noFill/>
          </a:ln>
        </p:spPr>
      </p:pic>
      <p:sp>
        <p:nvSpPr>
          <p:cNvPr id="1069" name="PlaceHolder 1"/>
          <p:cNvSpPr>
            <a:spLocks noGrp="1"/>
          </p:cNvSpPr>
          <p:nvPr>
            <p:ph type="ftr" idx="32"/>
          </p:nvPr>
        </p:nvSpPr>
        <p:spPr>
          <a:xfrm>
            <a:off x="2709000" y="6291000"/>
            <a:ext cx="3233160" cy="36972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ffffff"/>
                </a:solidFill>
                <a:latin typeface="Arial"/>
                <a:ea typeface="DejaVu Sans"/>
              </a:defRPr>
            </a:lvl1pPr>
          </a:lstStyle>
          <a:p>
            <a:pPr>
              <a:lnSpc>
                <a:spcPct val="100000"/>
              </a:lnSpc>
              <a:buNone/>
            </a:pPr>
            <a:r>
              <a:rPr b="0" lang="en-US" sz="1200" spc="-1" strike="noStrike">
                <a:solidFill>
                  <a:srgbClr val="ffffff"/>
                </a:solidFill>
                <a:latin typeface="Arial"/>
                <a:ea typeface="DejaVu Sans"/>
              </a:rPr>
              <a:t>&lt;footer&gt;</a:t>
            </a:r>
            <a:endParaRPr b="0" lang="en-CA" sz="1200" spc="-1" strike="noStrike">
              <a:latin typeface="Times New Roman"/>
            </a:endParaRPr>
          </a:p>
        </p:txBody>
      </p:sp>
      <p:sp>
        <p:nvSpPr>
          <p:cNvPr id="1070" name="PlaceHolder 2"/>
          <p:cNvSpPr>
            <a:spLocks noGrp="1"/>
          </p:cNvSpPr>
          <p:nvPr>
            <p:ph type="sldNum" idx="33"/>
          </p:nvPr>
        </p:nvSpPr>
        <p:spPr>
          <a:xfrm>
            <a:off x="11486520" y="633744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F354464D-1A4B-4DDD-8FBC-85840576C64E}"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07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072"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09" name="Picture 8" descr=""/>
          <p:cNvPicPr/>
          <p:nvPr/>
        </p:nvPicPr>
        <p:blipFill>
          <a:blip r:embed="rId2"/>
          <a:stretch/>
        </p:blipFill>
        <p:spPr>
          <a:xfrm>
            <a:off x="7673400" y="0"/>
            <a:ext cx="4517280" cy="6856560"/>
          </a:xfrm>
          <a:prstGeom prst="rect">
            <a:avLst/>
          </a:prstGeom>
          <a:ln w="0">
            <a:noFill/>
          </a:ln>
        </p:spPr>
      </p:pic>
      <p:pic>
        <p:nvPicPr>
          <p:cNvPr id="1110" name="Picture 6" descr=""/>
          <p:cNvPicPr/>
          <p:nvPr/>
        </p:nvPicPr>
        <p:blipFill>
          <a:blip r:embed="rId3"/>
          <a:stretch/>
        </p:blipFill>
        <p:spPr>
          <a:xfrm>
            <a:off x="289440" y="6023880"/>
            <a:ext cx="2227320" cy="620640"/>
          </a:xfrm>
          <a:prstGeom prst="rect">
            <a:avLst/>
          </a:prstGeom>
          <a:ln w="0">
            <a:noFill/>
          </a:ln>
        </p:spPr>
      </p:pic>
      <p:pic>
        <p:nvPicPr>
          <p:cNvPr id="1111" name="Picture 9" descr=""/>
          <p:cNvPicPr/>
          <p:nvPr/>
        </p:nvPicPr>
        <p:blipFill>
          <a:blip r:embed="rId4"/>
          <a:stretch/>
        </p:blipFill>
        <p:spPr>
          <a:xfrm>
            <a:off x="289440" y="6023880"/>
            <a:ext cx="2227320" cy="620640"/>
          </a:xfrm>
          <a:prstGeom prst="rect">
            <a:avLst/>
          </a:prstGeom>
          <a:ln w="0">
            <a:noFill/>
          </a:ln>
        </p:spPr>
      </p:pic>
      <p:sp>
        <p:nvSpPr>
          <p:cNvPr id="111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1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fontScale="96000"/>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1114"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fontScale="96000"/>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1115" name="PlaceHolder 4"/>
          <p:cNvSpPr>
            <a:spLocks noGrp="1"/>
          </p:cNvSpPr>
          <p:nvPr>
            <p:ph type="ftr" idx="34"/>
          </p:nvPr>
        </p:nvSpPr>
        <p:spPr>
          <a:xfrm>
            <a:off x="4432680" y="6203880"/>
            <a:ext cx="337644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116" name="PlaceHolder 5"/>
          <p:cNvSpPr>
            <a:spLocks noGrp="1"/>
          </p:cNvSpPr>
          <p:nvPr>
            <p:ph type="sldNum" idx="35"/>
          </p:nvPr>
        </p:nvSpPr>
        <p:spPr>
          <a:xfrm>
            <a:off x="11334240" y="61848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65954AC-9F53-4ECD-81EC-D00329E15611}"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53" name="Picture 8" descr=""/>
          <p:cNvPicPr/>
          <p:nvPr/>
        </p:nvPicPr>
        <p:blipFill>
          <a:blip r:embed="rId2"/>
          <a:stretch/>
        </p:blipFill>
        <p:spPr>
          <a:xfrm>
            <a:off x="7673400" y="0"/>
            <a:ext cx="4517280" cy="6856560"/>
          </a:xfrm>
          <a:prstGeom prst="rect">
            <a:avLst/>
          </a:prstGeom>
          <a:ln w="0">
            <a:noFill/>
          </a:ln>
        </p:spPr>
      </p:pic>
      <p:pic>
        <p:nvPicPr>
          <p:cNvPr id="1154" name="Picture 6" descr=""/>
          <p:cNvPicPr/>
          <p:nvPr/>
        </p:nvPicPr>
        <p:blipFill>
          <a:blip r:embed="rId3"/>
          <a:stretch/>
        </p:blipFill>
        <p:spPr>
          <a:xfrm>
            <a:off x="289440" y="6023880"/>
            <a:ext cx="2227320" cy="620640"/>
          </a:xfrm>
          <a:prstGeom prst="rect">
            <a:avLst/>
          </a:prstGeom>
          <a:ln w="0">
            <a:noFill/>
          </a:ln>
        </p:spPr>
      </p:pic>
      <p:sp>
        <p:nvSpPr>
          <p:cNvPr id="11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56" name="PlaceHolder 2"/>
          <p:cNvSpPr>
            <a:spLocks noGrp="1"/>
          </p:cNvSpPr>
          <p:nvPr>
            <p:ph type="ftr" idx="36"/>
          </p:nvPr>
        </p:nvSpPr>
        <p:spPr>
          <a:xfrm>
            <a:off x="4432680" y="6203880"/>
            <a:ext cx="337644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157" name="PlaceHolder 3"/>
          <p:cNvSpPr>
            <a:spLocks noGrp="1"/>
          </p:cNvSpPr>
          <p:nvPr>
            <p:ph type="sldNum" idx="37"/>
          </p:nvPr>
        </p:nvSpPr>
        <p:spPr>
          <a:xfrm>
            <a:off x="11334240" y="61848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BA27FF6F-DBA4-4B61-85B3-DC7B6CEDCD46}"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158"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95" name="Picture 8" descr=""/>
          <p:cNvPicPr/>
          <p:nvPr/>
        </p:nvPicPr>
        <p:blipFill>
          <a:blip r:embed="rId2"/>
          <a:stretch/>
        </p:blipFill>
        <p:spPr>
          <a:xfrm>
            <a:off x="7673400" y="0"/>
            <a:ext cx="4517280" cy="6856560"/>
          </a:xfrm>
          <a:prstGeom prst="rect">
            <a:avLst/>
          </a:prstGeom>
          <a:ln w="0">
            <a:noFill/>
          </a:ln>
        </p:spPr>
      </p:pic>
      <p:pic>
        <p:nvPicPr>
          <p:cNvPr id="1196" name="Picture 6" descr=""/>
          <p:cNvPicPr/>
          <p:nvPr/>
        </p:nvPicPr>
        <p:blipFill>
          <a:blip r:embed="rId3"/>
          <a:stretch/>
        </p:blipFill>
        <p:spPr>
          <a:xfrm>
            <a:off x="289440" y="6023880"/>
            <a:ext cx="2227320" cy="620640"/>
          </a:xfrm>
          <a:prstGeom prst="rect">
            <a:avLst/>
          </a:prstGeom>
          <a:ln w="0">
            <a:noFill/>
          </a:ln>
        </p:spPr>
      </p:pic>
      <p:sp>
        <p:nvSpPr>
          <p:cNvPr id="1197" name="PlaceHolder 1"/>
          <p:cNvSpPr>
            <a:spLocks noGrp="1"/>
          </p:cNvSpPr>
          <p:nvPr>
            <p:ph type="ftr" idx="38"/>
          </p:nvPr>
        </p:nvSpPr>
        <p:spPr>
          <a:xfrm>
            <a:off x="4432680" y="6203880"/>
            <a:ext cx="337644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198" name="PlaceHolder 2"/>
          <p:cNvSpPr>
            <a:spLocks noGrp="1"/>
          </p:cNvSpPr>
          <p:nvPr>
            <p:ph type="sldNum" idx="39"/>
          </p:nvPr>
        </p:nvSpPr>
        <p:spPr>
          <a:xfrm>
            <a:off x="11334240" y="61848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7041F8F8-B881-4FD7-BDDA-6FB9B3C50A72}"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19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0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Picture 8" descr=""/>
          <p:cNvPicPr/>
          <p:nvPr/>
        </p:nvPicPr>
        <p:blipFill>
          <a:blip r:embed="rId2"/>
          <a:stretch/>
        </p:blipFill>
        <p:spPr>
          <a:xfrm>
            <a:off x="7673400" y="0"/>
            <a:ext cx="4517280" cy="6856560"/>
          </a:xfrm>
          <a:prstGeom prst="rect">
            <a:avLst/>
          </a:prstGeom>
          <a:ln w="0">
            <a:noFill/>
          </a:ln>
        </p:spPr>
      </p:pic>
      <p:pic>
        <p:nvPicPr>
          <p:cNvPr id="86" name="Picture 6" descr=""/>
          <p:cNvPicPr/>
          <p:nvPr/>
        </p:nvPicPr>
        <p:blipFill>
          <a:blip r:embed="rId3"/>
          <a:stretch/>
        </p:blipFill>
        <p:spPr>
          <a:xfrm>
            <a:off x="289440" y="6023880"/>
            <a:ext cx="2227320" cy="620640"/>
          </a:xfrm>
          <a:prstGeom prst="rect">
            <a:avLst/>
          </a:prstGeom>
          <a:ln w="0">
            <a:noFill/>
          </a:ln>
        </p:spPr>
      </p:pic>
      <p:sp>
        <p:nvSpPr>
          <p:cNvPr id="87" name="PlaceHolder 1"/>
          <p:cNvSpPr>
            <a:spLocks noGrp="1"/>
          </p:cNvSpPr>
          <p:nvPr>
            <p:ph type="ftr" idx="4"/>
          </p:nvPr>
        </p:nvSpPr>
        <p:spPr>
          <a:xfrm>
            <a:off x="4432680" y="6203880"/>
            <a:ext cx="337644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88" name="PlaceHolder 2"/>
          <p:cNvSpPr>
            <a:spLocks noGrp="1"/>
          </p:cNvSpPr>
          <p:nvPr>
            <p:ph type="sldNum" idx="5"/>
          </p:nvPr>
        </p:nvSpPr>
        <p:spPr>
          <a:xfrm>
            <a:off x="11334240" y="61848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55E24A4-F29A-4A61-90A3-96E9054A069B}"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89"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90"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4"/>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7" name="Picture 8" descr=""/>
          <p:cNvPicPr/>
          <p:nvPr/>
        </p:nvPicPr>
        <p:blipFill>
          <a:blip r:embed="rId2"/>
          <a:stretch/>
        </p:blipFill>
        <p:spPr>
          <a:xfrm>
            <a:off x="7673400" y="0"/>
            <a:ext cx="4517280" cy="6856560"/>
          </a:xfrm>
          <a:prstGeom prst="rect">
            <a:avLst/>
          </a:prstGeom>
          <a:ln w="0">
            <a:noFill/>
          </a:ln>
        </p:spPr>
      </p:pic>
      <p:pic>
        <p:nvPicPr>
          <p:cNvPr id="128" name="Picture 6" descr=""/>
          <p:cNvPicPr/>
          <p:nvPr/>
        </p:nvPicPr>
        <p:blipFill>
          <a:blip r:embed="rId3"/>
          <a:stretch/>
        </p:blipFill>
        <p:spPr>
          <a:xfrm>
            <a:off x="289440" y="6023880"/>
            <a:ext cx="2227320" cy="620640"/>
          </a:xfrm>
          <a:prstGeom prst="rect">
            <a:avLst/>
          </a:prstGeom>
          <a:ln w="0">
            <a:noFill/>
          </a:ln>
        </p:spPr>
      </p:pic>
      <p:sp>
        <p:nvSpPr>
          <p:cNvPr id="1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3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131" name="PlaceHolder 3"/>
          <p:cNvSpPr>
            <a:spLocks noGrp="1"/>
          </p:cNvSpPr>
          <p:nvPr>
            <p:ph type="ftr" idx="6"/>
          </p:nvPr>
        </p:nvSpPr>
        <p:spPr>
          <a:xfrm>
            <a:off x="4432680" y="6203880"/>
            <a:ext cx="337644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32" name="PlaceHolder 4"/>
          <p:cNvSpPr>
            <a:spLocks noGrp="1"/>
          </p:cNvSpPr>
          <p:nvPr>
            <p:ph type="sldNum" idx="7"/>
          </p:nvPr>
        </p:nvSpPr>
        <p:spPr>
          <a:xfrm>
            <a:off x="11334240" y="61848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3D850AA7-1D07-40E0-836D-D9217FA1AFFA}"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9" name="Picture 8" descr=""/>
          <p:cNvPicPr/>
          <p:nvPr/>
        </p:nvPicPr>
        <p:blipFill>
          <a:blip r:embed="rId2"/>
          <a:stretch/>
        </p:blipFill>
        <p:spPr>
          <a:xfrm>
            <a:off x="7673400" y="0"/>
            <a:ext cx="4517280" cy="6856560"/>
          </a:xfrm>
          <a:prstGeom prst="rect">
            <a:avLst/>
          </a:prstGeom>
          <a:ln w="0">
            <a:noFill/>
          </a:ln>
        </p:spPr>
      </p:pic>
      <p:pic>
        <p:nvPicPr>
          <p:cNvPr id="170" name="Picture 6" descr=""/>
          <p:cNvPicPr/>
          <p:nvPr/>
        </p:nvPicPr>
        <p:blipFill>
          <a:blip r:embed="rId3"/>
          <a:stretch/>
        </p:blipFill>
        <p:spPr>
          <a:xfrm>
            <a:off x="289440" y="6023880"/>
            <a:ext cx="2227320" cy="620640"/>
          </a:xfrm>
          <a:prstGeom prst="rect">
            <a:avLst/>
          </a:prstGeom>
          <a:ln w="0">
            <a:noFill/>
          </a:ln>
        </p:spPr>
      </p:pic>
      <p:sp>
        <p:nvSpPr>
          <p:cNvPr id="17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72" name="PlaceHolder 2"/>
          <p:cNvSpPr>
            <a:spLocks noGrp="1"/>
          </p:cNvSpPr>
          <p:nvPr>
            <p:ph type="ftr" idx="8"/>
          </p:nvPr>
        </p:nvSpPr>
        <p:spPr>
          <a:xfrm>
            <a:off x="4432680" y="6203880"/>
            <a:ext cx="337644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173" name="PlaceHolder 3"/>
          <p:cNvSpPr>
            <a:spLocks noGrp="1"/>
          </p:cNvSpPr>
          <p:nvPr>
            <p:ph type="sldNum" idx="9"/>
          </p:nvPr>
        </p:nvSpPr>
        <p:spPr>
          <a:xfrm>
            <a:off x="11334240" y="61848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208DB1BC-EA78-429E-93FB-C14AB1D31238}"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174"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1" name="Picture 8" descr=""/>
          <p:cNvPicPr/>
          <p:nvPr/>
        </p:nvPicPr>
        <p:blipFill>
          <a:blip r:embed="rId2"/>
          <a:stretch/>
        </p:blipFill>
        <p:spPr>
          <a:xfrm>
            <a:off x="7673400" y="0"/>
            <a:ext cx="4517280" cy="6856560"/>
          </a:xfrm>
          <a:prstGeom prst="rect">
            <a:avLst/>
          </a:prstGeom>
          <a:ln w="0">
            <a:noFill/>
          </a:ln>
        </p:spPr>
      </p:pic>
      <p:pic>
        <p:nvPicPr>
          <p:cNvPr id="212" name="Picture 6" descr=""/>
          <p:cNvPicPr/>
          <p:nvPr/>
        </p:nvPicPr>
        <p:blipFill>
          <a:blip r:embed="rId3"/>
          <a:stretch/>
        </p:blipFill>
        <p:spPr>
          <a:xfrm>
            <a:off x="289440" y="6023880"/>
            <a:ext cx="2227320" cy="620640"/>
          </a:xfrm>
          <a:prstGeom prst="rect">
            <a:avLst/>
          </a:prstGeom>
          <a:ln w="0">
            <a:noFill/>
          </a:ln>
        </p:spPr>
      </p:pic>
      <p:sp>
        <p:nvSpPr>
          <p:cNvPr id="213"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14" name="PlaceHolder 2"/>
          <p:cNvSpPr>
            <a:spLocks noGrp="1"/>
          </p:cNvSpPr>
          <p:nvPr>
            <p:ph type="ftr" idx="10"/>
          </p:nvPr>
        </p:nvSpPr>
        <p:spPr>
          <a:xfrm>
            <a:off x="4432680" y="6203880"/>
            <a:ext cx="337644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15" name="PlaceHolder 3"/>
          <p:cNvSpPr>
            <a:spLocks noGrp="1"/>
          </p:cNvSpPr>
          <p:nvPr>
            <p:ph type="sldNum" idx="11"/>
          </p:nvPr>
        </p:nvSpPr>
        <p:spPr>
          <a:xfrm>
            <a:off x="11334240" y="61848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B1C62D7B-5DEB-445E-BAA2-E3024B7CF07B}"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
        <p:nvSpPr>
          <p:cNvPr id="216"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3" name="Picture 8" descr=""/>
          <p:cNvPicPr/>
          <p:nvPr/>
        </p:nvPicPr>
        <p:blipFill>
          <a:blip r:embed="rId2"/>
          <a:stretch/>
        </p:blipFill>
        <p:spPr>
          <a:xfrm>
            <a:off x="7673400" y="0"/>
            <a:ext cx="4517280" cy="6856560"/>
          </a:xfrm>
          <a:prstGeom prst="rect">
            <a:avLst/>
          </a:prstGeom>
          <a:ln w="0">
            <a:noFill/>
          </a:ln>
        </p:spPr>
      </p:pic>
      <p:pic>
        <p:nvPicPr>
          <p:cNvPr id="254" name="Picture 6" descr=""/>
          <p:cNvPicPr/>
          <p:nvPr/>
        </p:nvPicPr>
        <p:blipFill>
          <a:blip r:embed="rId3"/>
          <a:stretch/>
        </p:blipFill>
        <p:spPr>
          <a:xfrm>
            <a:off x="289440" y="6023880"/>
            <a:ext cx="2227320" cy="620640"/>
          </a:xfrm>
          <a:prstGeom prst="rect">
            <a:avLst/>
          </a:prstGeom>
          <a:ln w="0">
            <a:noFill/>
          </a:ln>
        </p:spPr>
      </p:pic>
      <p:sp>
        <p:nvSpPr>
          <p:cNvPr id="255"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56"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2800" spc="-1" strike="noStrike">
                <a:solidFill>
                  <a:srgbClr val="000000"/>
                </a:solidFill>
                <a:latin typeface="Arial"/>
              </a:rPr>
              <a:t>Third Outline Level</a:t>
            </a:r>
            <a:endParaRPr b="0" lang="en-US" sz="2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2800" spc="-1" strike="noStrike">
                <a:solidFill>
                  <a:srgbClr val="000000"/>
                </a:solidFill>
                <a:latin typeface="Arial"/>
              </a:rPr>
              <a:t>Fourth Outline Level</a:t>
            </a:r>
            <a:endParaRPr b="0" lang="en-US" sz="2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Fifth Outline Level</a:t>
            </a:r>
            <a:endParaRPr b="0" lang="en-US" sz="28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Sixth Outline Level</a:t>
            </a:r>
            <a:endParaRPr b="0" lang="en-US" sz="28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800" spc="-1" strike="noStrike">
                <a:solidFill>
                  <a:srgbClr val="000000"/>
                </a:solidFill>
                <a:latin typeface="Arial"/>
              </a:rPr>
              <a:t>Seventh Outline Level</a:t>
            </a:r>
            <a:endParaRPr b="0" lang="en-US" sz="2800" spc="-1" strike="noStrike">
              <a:solidFill>
                <a:srgbClr val="000000"/>
              </a:solidFill>
              <a:latin typeface="Arial"/>
            </a:endParaRPr>
          </a:p>
        </p:txBody>
      </p:sp>
      <p:sp>
        <p:nvSpPr>
          <p:cNvPr id="257" name="PlaceHolder 3"/>
          <p:cNvSpPr>
            <a:spLocks noGrp="1"/>
          </p:cNvSpPr>
          <p:nvPr>
            <p:ph type="ftr" idx="12"/>
          </p:nvPr>
        </p:nvSpPr>
        <p:spPr>
          <a:xfrm>
            <a:off x="4432680" y="6203880"/>
            <a:ext cx="3376440" cy="363600"/>
          </a:xfrm>
          <a:prstGeom prst="rect">
            <a:avLst/>
          </a:prstGeom>
          <a:noFill/>
          <a:ln w="0">
            <a:noFill/>
          </a:ln>
        </p:spPr>
        <p:txBody>
          <a:bodyPr lIns="90000" rIns="90000" tIns="45000" bIns="45000" anchor="ctr">
            <a:noAutofit/>
          </a:bodyPr>
          <a:lstStyle>
            <a:lvl1pPr>
              <a:lnSpc>
                <a:spcPct val="100000"/>
              </a:lnSpc>
              <a:buNone/>
              <a:defRPr b="0" lang="en-US" sz="1200" spc="-1" strike="noStrike">
                <a:solidFill>
                  <a:srgbClr val="004c65"/>
                </a:solidFill>
                <a:latin typeface="Arial"/>
                <a:ea typeface="DejaVu Sans"/>
              </a:defRPr>
            </a:lvl1pPr>
          </a:lstStyle>
          <a:p>
            <a:pPr>
              <a:lnSpc>
                <a:spcPct val="100000"/>
              </a:lnSpc>
              <a:buNone/>
            </a:pPr>
            <a:r>
              <a:rPr b="0" lang="en-US" sz="1200" spc="-1" strike="noStrike">
                <a:solidFill>
                  <a:srgbClr val="004c65"/>
                </a:solidFill>
                <a:latin typeface="Arial"/>
                <a:ea typeface="DejaVu Sans"/>
              </a:rPr>
              <a:t>&lt;footer&gt;</a:t>
            </a:r>
            <a:endParaRPr b="0" lang="en-CA" sz="1200" spc="-1" strike="noStrike">
              <a:latin typeface="Times New Roman"/>
            </a:endParaRPr>
          </a:p>
        </p:txBody>
      </p:sp>
      <p:sp>
        <p:nvSpPr>
          <p:cNvPr id="258" name="PlaceHolder 4"/>
          <p:cNvSpPr>
            <a:spLocks noGrp="1"/>
          </p:cNvSpPr>
          <p:nvPr>
            <p:ph type="sldNum" idx="13"/>
          </p:nvPr>
        </p:nvSpPr>
        <p:spPr>
          <a:xfrm>
            <a:off x="11334240" y="6184800"/>
            <a:ext cx="613440" cy="37296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004c65"/>
                </a:solidFill>
                <a:latin typeface="Arial"/>
                <a:ea typeface="DejaVu Sans"/>
              </a:defRPr>
            </a:lvl1pPr>
          </a:lstStyle>
          <a:p>
            <a:pPr algn="r">
              <a:lnSpc>
                <a:spcPct val="100000"/>
              </a:lnSpc>
              <a:buNone/>
            </a:pPr>
            <a:fld id="{6EABE059-AE02-4141-B80F-6F199B392737}" type="slidenum">
              <a:rPr b="0" lang="en-US" sz="1200" spc="-1" strike="noStrike">
                <a:solidFill>
                  <a:srgbClr val="004c65"/>
                </a:solidFill>
                <a:latin typeface="Arial"/>
                <a:ea typeface="DejaVu Sans"/>
              </a:rPr>
              <a:t>&lt;number&gt;</a:t>
            </a:fld>
            <a:endParaRPr b="0" lang="en-CA"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5" name="Picture 8" descr=""/>
          <p:cNvPicPr/>
          <p:nvPr/>
        </p:nvPicPr>
        <p:blipFill>
          <a:blip r:embed="rId2"/>
          <a:stretch/>
        </p:blipFill>
        <p:spPr>
          <a:xfrm>
            <a:off x="7673400" y="0"/>
            <a:ext cx="4517280" cy="6856560"/>
          </a:xfrm>
          <a:prstGeom prst="rect">
            <a:avLst/>
          </a:prstGeom>
          <a:ln w="0">
            <a:noFill/>
          </a:ln>
        </p:spPr>
      </p:pic>
      <p:pic>
        <p:nvPicPr>
          <p:cNvPr id="296" name="Picture 6" descr=""/>
          <p:cNvPicPr/>
          <p:nvPr/>
        </p:nvPicPr>
        <p:blipFill>
          <a:blip r:embed="rId3"/>
          <a:stretch/>
        </p:blipFill>
        <p:spPr>
          <a:xfrm>
            <a:off x="289440" y="6023880"/>
            <a:ext cx="2227320" cy="620640"/>
          </a:xfrm>
          <a:prstGeom prst="rect">
            <a:avLst/>
          </a:prstGeom>
          <a:ln w="0">
            <a:noFill/>
          </a:ln>
        </p:spPr>
      </p:pic>
      <p:sp>
        <p:nvSpPr>
          <p:cNvPr id="297" name="Rectangle 3"/>
          <p:cNvSpPr/>
          <p:nvPr/>
        </p:nvSpPr>
        <p:spPr>
          <a:xfrm>
            <a:off x="0" y="0"/>
            <a:ext cx="12190680" cy="6856560"/>
          </a:xfrm>
          <a:prstGeom prst="rect">
            <a:avLst/>
          </a:prstGeom>
          <a:solidFill>
            <a:srgbClr val="a1d72a"/>
          </a:solidFill>
          <a:ln>
            <a:noFill/>
          </a:ln>
        </p:spPr>
        <p:style>
          <a:lnRef idx="2">
            <a:schemeClr val="accent1">
              <a:shade val="50000"/>
            </a:schemeClr>
          </a:lnRef>
          <a:fillRef idx="1">
            <a:schemeClr val="accent1"/>
          </a:fillRef>
          <a:effectRef idx="0">
            <a:schemeClr val="accent1"/>
          </a:effectRef>
          <a:fontRef idx="minor"/>
        </p:style>
      </p:sp>
      <p:pic>
        <p:nvPicPr>
          <p:cNvPr id="298" name="Picture 7" descr=""/>
          <p:cNvPicPr/>
          <p:nvPr/>
        </p:nvPicPr>
        <p:blipFill>
          <a:blip r:embed="rId4"/>
          <a:stretch/>
        </p:blipFill>
        <p:spPr>
          <a:xfrm>
            <a:off x="0" y="0"/>
            <a:ext cx="12190680" cy="6856560"/>
          </a:xfrm>
          <a:prstGeom prst="rect">
            <a:avLst/>
          </a:prstGeom>
          <a:ln w="0">
            <a:noFill/>
          </a:ln>
        </p:spPr>
      </p:pic>
      <p:pic>
        <p:nvPicPr>
          <p:cNvPr id="299" name="Picture 10" descr=""/>
          <p:cNvPicPr/>
          <p:nvPr/>
        </p:nvPicPr>
        <p:blipFill>
          <a:blip r:embed="rId5"/>
          <a:stretch/>
        </p:blipFill>
        <p:spPr>
          <a:xfrm>
            <a:off x="3899160" y="1937160"/>
            <a:ext cx="4385880" cy="1222920"/>
          </a:xfrm>
          <a:prstGeom prst="rect">
            <a:avLst/>
          </a:prstGeom>
          <a:ln w="0">
            <a:noFill/>
          </a:ln>
        </p:spPr>
      </p:pic>
      <p:sp>
        <p:nvSpPr>
          <p:cNvPr id="3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0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38" name="Picture 8" descr=""/>
          <p:cNvPicPr/>
          <p:nvPr/>
        </p:nvPicPr>
        <p:blipFill>
          <a:blip r:embed="rId2"/>
          <a:stretch/>
        </p:blipFill>
        <p:spPr>
          <a:xfrm>
            <a:off x="7673400" y="0"/>
            <a:ext cx="4517280" cy="6856560"/>
          </a:xfrm>
          <a:prstGeom prst="rect">
            <a:avLst/>
          </a:prstGeom>
          <a:ln w="0">
            <a:noFill/>
          </a:ln>
        </p:spPr>
      </p:pic>
      <p:pic>
        <p:nvPicPr>
          <p:cNvPr id="339" name="Picture 6" descr=""/>
          <p:cNvPicPr/>
          <p:nvPr/>
        </p:nvPicPr>
        <p:blipFill>
          <a:blip r:embed="rId3"/>
          <a:stretch/>
        </p:blipFill>
        <p:spPr>
          <a:xfrm>
            <a:off x="289440" y="6023880"/>
            <a:ext cx="2227320" cy="620640"/>
          </a:xfrm>
          <a:prstGeom prst="rect">
            <a:avLst/>
          </a:prstGeom>
          <a:ln w="0">
            <a:noFill/>
          </a:ln>
        </p:spPr>
      </p:pic>
      <p:sp>
        <p:nvSpPr>
          <p:cNvPr id="340" name="Rectangle 3"/>
          <p:cNvSpPr/>
          <p:nvPr/>
        </p:nvSpPr>
        <p:spPr>
          <a:xfrm>
            <a:off x="0" y="0"/>
            <a:ext cx="12190680" cy="6856560"/>
          </a:xfrm>
          <a:prstGeom prst="rect">
            <a:avLst/>
          </a:prstGeom>
          <a:solidFill>
            <a:srgbClr val="7600aa"/>
          </a:solidFill>
          <a:ln>
            <a:noFill/>
          </a:ln>
        </p:spPr>
        <p:style>
          <a:lnRef idx="2">
            <a:schemeClr val="accent1">
              <a:shade val="50000"/>
            </a:schemeClr>
          </a:lnRef>
          <a:fillRef idx="1">
            <a:schemeClr val="accent1"/>
          </a:fillRef>
          <a:effectRef idx="0">
            <a:schemeClr val="accent1"/>
          </a:effectRef>
          <a:fontRef idx="minor"/>
        </p:style>
      </p:sp>
      <p:pic>
        <p:nvPicPr>
          <p:cNvPr id="341" name="Picture 7" descr=""/>
          <p:cNvPicPr/>
          <p:nvPr/>
        </p:nvPicPr>
        <p:blipFill>
          <a:blip r:embed="rId4">
            <a:alphaModFix amt="49000"/>
          </a:blip>
          <a:stretch/>
        </p:blipFill>
        <p:spPr>
          <a:xfrm>
            <a:off x="0" y="0"/>
            <a:ext cx="12190680" cy="6856560"/>
          </a:xfrm>
          <a:prstGeom prst="rect">
            <a:avLst/>
          </a:prstGeom>
          <a:ln w="0">
            <a:noFill/>
          </a:ln>
        </p:spPr>
      </p:pic>
      <p:pic>
        <p:nvPicPr>
          <p:cNvPr id="342" name="Picture 10" descr=""/>
          <p:cNvPicPr/>
          <p:nvPr/>
        </p:nvPicPr>
        <p:blipFill>
          <a:blip r:embed="rId5"/>
          <a:stretch/>
        </p:blipFill>
        <p:spPr>
          <a:xfrm>
            <a:off x="3899160" y="1937160"/>
            <a:ext cx="4385880" cy="1222920"/>
          </a:xfrm>
          <a:prstGeom prst="rect">
            <a:avLst/>
          </a:prstGeom>
          <a:ln w="0">
            <a:noFill/>
          </a:ln>
        </p:spPr>
      </p:pic>
      <p:sp>
        <p:nvSpPr>
          <p:cNvPr id="3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4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hyperlink" Target="https://mapoflondon.uvic.ca/" TargetMode="External"/><Relationship Id="rId2" Type="http://schemas.openxmlformats.org/officeDocument/2006/relationships/hyperlink" Target="https://bcgenesis.uvic.ca/" TargetMode="External"/><Relationship Id="rId3" Type="http://schemas.openxmlformats.org/officeDocument/2006/relationships/hyperlink" Target="https://loi.uvic.ca/archive" TargetMode="External"/><Relationship Id="rId4"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image" Target="../media/image117.png"/><Relationship Id="rId3" Type="http://schemas.openxmlformats.org/officeDocument/2006/relationships/image" Target="../media/image118.png"/><Relationship Id="rId4" Type="http://schemas.openxmlformats.org/officeDocument/2006/relationships/slideLayout" Target="../slideLayouts/slideLayout73.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19.png"/><Relationship Id="rId2" Type="http://schemas.openxmlformats.org/officeDocument/2006/relationships/image" Target="../media/image120.png"/><Relationship Id="rId3" Type="http://schemas.openxmlformats.org/officeDocument/2006/relationships/slideLayout" Target="../slideLayouts/slideLayout7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s://endings.uvic.ca/principles.html#release-management" TargetMode="External"/><Relationship Id="rId2" Type="http://schemas.openxmlformats.org/officeDocument/2006/relationships/slideLayout" Target="../slideLayouts/slideLayout7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7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9.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hyperlink" Target="https://web.uvic.ca/hrd/indonesian/" TargetMode="External"/><Relationship Id="rId2" Type="http://schemas.openxmlformats.org/officeDocument/2006/relationships/image" Target="../media/image102.png"/><Relationship Id="rId3"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hyperlink" Target="https://github.com/projectEndings/staticSearch" TargetMode="External"/><Relationship Id="rId2" Type="http://schemas.openxmlformats.org/officeDocument/2006/relationships/slideLayout" Target="../slideLayouts/slideLayout39.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48.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slideLayout" Target="../slideLayouts/slideLayout7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5.xml.rels><?xml version="1.0" encoding="UTF-8"?>
<Relationships xmlns="http://schemas.openxmlformats.org/package/2006/relationships"><Relationship Id="rId1" Type="http://schemas.openxmlformats.org/officeDocument/2006/relationships/hyperlink" Target="https://web.uvic.ca/lancenrd/martin/weblang/" TargetMode="External"/><Relationship Id="rId2" Type="http://schemas.openxmlformats.org/officeDocument/2006/relationships/image" Target="../media/image103.png"/><Relationship Id="rId3"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15.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15.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5.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5.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15.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5.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5.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5.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15.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15.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5.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5.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5.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15.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15.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5.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slideLayout" Target="../slideLayouts/slideLayout15.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7.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4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8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9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0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17.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29.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41.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6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77.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89.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304.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317.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25.xml"/>
</Relationships>
</file>

<file path=ppt/slides/_rels/slide9.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type="title"/>
          </p:nvPr>
        </p:nvSpPr>
        <p:spPr>
          <a:xfrm>
            <a:off x="1886760" y="3232800"/>
            <a:ext cx="8386200" cy="1455120"/>
          </a:xfrm>
          <a:prstGeom prst="rect">
            <a:avLst/>
          </a:prstGeom>
          <a:noFill/>
          <a:ln w="0">
            <a:noFill/>
          </a:ln>
        </p:spPr>
        <p:txBody>
          <a:bodyPr lIns="90000" rIns="0" tIns="0" bIns="0" anchor="t">
            <a:noAutofit/>
          </a:bodyPr>
          <a:p>
            <a:pPr algn="ctr">
              <a:lnSpc>
                <a:spcPct val="90000"/>
              </a:lnSpc>
              <a:buNone/>
            </a:pPr>
            <a:r>
              <a:rPr b="0" lang="en-US" sz="4800" spc="-1" strike="noStrike">
                <a:solidFill>
                  <a:srgbClr val="004c65"/>
                </a:solidFill>
                <a:latin typeface="Arial"/>
                <a:ea typeface="Roboto Medium"/>
              </a:rPr>
              <a:t>Eliminating technical debt in Digital Humanities projects</a:t>
            </a:r>
            <a:endParaRPr b="0" lang="en-US" sz="4800" spc="-1" strike="noStrike">
              <a:solidFill>
                <a:srgbClr val="000000"/>
              </a:solidFill>
              <a:latin typeface="Arial"/>
            </a:endParaRPr>
          </a:p>
        </p:txBody>
      </p:sp>
      <p:sp>
        <p:nvSpPr>
          <p:cNvPr id="1244" name="PlaceHolder 2"/>
          <p:cNvSpPr>
            <a:spLocks noGrp="1"/>
          </p:cNvSpPr>
          <p:nvPr>
            <p:ph type="subTitle"/>
          </p:nvPr>
        </p:nvSpPr>
        <p:spPr>
          <a:xfrm>
            <a:off x="1886760" y="4689000"/>
            <a:ext cx="8400960" cy="676080"/>
          </a:xfrm>
          <a:prstGeom prst="rect">
            <a:avLst/>
          </a:prstGeom>
          <a:noFill/>
          <a:ln w="0">
            <a:noFill/>
          </a:ln>
        </p:spPr>
        <p:txBody>
          <a:bodyPr lIns="0" rIns="0" tIns="0" bIns="0" anchor="t">
            <a:noAutofit/>
          </a:bodyPr>
          <a:p>
            <a:pPr marL="228600" indent="-228600" algn="ctr">
              <a:lnSpc>
                <a:spcPct val="90000"/>
              </a:lnSpc>
              <a:spcBef>
                <a:spcPts val="1001"/>
              </a:spcBef>
              <a:buNone/>
              <a:tabLst>
                <a:tab algn="l" pos="0"/>
              </a:tabLst>
            </a:pPr>
            <a:r>
              <a:rPr b="0" lang="en-US" sz="2400" spc="-1" strike="noStrike">
                <a:solidFill>
                  <a:srgbClr val="004c65"/>
                </a:solidFill>
                <a:latin typeface="Arial"/>
                <a:ea typeface="Roboto"/>
              </a:rPr>
              <a:t>Janelle Jenstad and Martin Holmes</a:t>
            </a:r>
            <a:br>
              <a:rPr sz="2400"/>
            </a:br>
            <a:r>
              <a:rPr b="0" lang="en-US" sz="2000" spc="-1" strike="noStrike">
                <a:solidFill>
                  <a:srgbClr val="004c65"/>
                </a:solidFill>
                <a:latin typeface="Arial"/>
                <a:ea typeface="Roboto"/>
              </a:rPr>
              <a:t>University of Victoria Humanities Computing and Media Centre</a:t>
            </a:r>
            <a:endParaRPr b="0" lang="en-CA"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3" name="PlaceHolder 1"/>
          <p:cNvSpPr>
            <a:spLocks noGrp="1"/>
          </p:cNvSpPr>
          <p:nvPr>
            <p:ph type="title"/>
          </p:nvPr>
        </p:nvSpPr>
        <p:spPr>
          <a:xfrm>
            <a:off x="428400" y="0"/>
            <a:ext cx="9450720" cy="104184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BUT: Horrible technical debt</a:t>
            </a:r>
            <a:endParaRPr b="0" lang="en-US" sz="3200" spc="-1" strike="noStrike">
              <a:solidFill>
                <a:srgbClr val="000000"/>
              </a:solidFill>
              <a:latin typeface="Arial"/>
            </a:endParaRPr>
          </a:p>
        </p:txBody>
      </p:sp>
      <p:pic>
        <p:nvPicPr>
          <p:cNvPr id="1264" name="Picture 1266" descr=""/>
          <p:cNvPicPr/>
          <p:nvPr/>
        </p:nvPicPr>
        <p:blipFill>
          <a:blip r:embed="rId1"/>
          <a:stretch/>
        </p:blipFill>
        <p:spPr>
          <a:xfrm>
            <a:off x="5220000" y="1080360"/>
            <a:ext cx="5039280" cy="5039280"/>
          </a:xfrm>
          <a:prstGeom prst="rect">
            <a:avLst/>
          </a:prstGeom>
          <a:ln w="0">
            <a:noFill/>
          </a:ln>
        </p:spPr>
      </p:pic>
      <p:sp>
        <p:nvSpPr>
          <p:cNvPr id="1265" name="TextBox 1267"/>
          <p:cNvSpPr/>
          <p:nvPr/>
        </p:nvSpPr>
        <p:spPr>
          <a:xfrm>
            <a:off x="540000" y="1260000"/>
            <a:ext cx="3455280" cy="16257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Update Java: Tomcat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Tomcat: Cocoon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Cocoon: eXist breaks.</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Update eXist: XQuery has to be </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rewritten.</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1266" name="TextBox 1268"/>
          <p:cNvSpPr/>
          <p:nvPr/>
        </p:nvSpPr>
        <p:spPr>
          <a:xfrm>
            <a:off x="564120" y="3205800"/>
            <a:ext cx="393552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OS update requires MySQL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MySQL update requires PHP update.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PHP update requires code rewrite.</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1267" name="TextBox 1"/>
          <p:cNvSpPr/>
          <p:nvPr/>
        </p:nvSpPr>
        <p:spPr>
          <a:xfrm>
            <a:off x="564120" y="4609800"/>
            <a:ext cx="3935520" cy="111384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1800" spc="-1" strike="noStrike">
                <a:solidFill>
                  <a:srgbClr val="000000"/>
                </a:solidFill>
                <a:latin typeface="Arial"/>
                <a:ea typeface="DejaVu Sans"/>
              </a:rPr>
              <a:t>Miss an update and your site is vulnerable to attack.</a:t>
            </a:r>
            <a:endParaRPr b="0" lang="en-CA" sz="1800" spc="-1" strike="noStrike">
              <a:latin typeface="Arial"/>
            </a:endParaRPr>
          </a:p>
          <a:p>
            <a:pPr>
              <a:lnSpc>
                <a:spcPct val="100000"/>
              </a:lnSpc>
              <a:buNone/>
            </a:pPr>
            <a:r>
              <a:rPr b="0" lang="en-CA" sz="1800" spc="-1" strike="noStrike">
                <a:solidFill>
                  <a:srgbClr val="000000"/>
                </a:solidFill>
                <a:latin typeface="Arial"/>
                <a:ea typeface="DejaVu Sans"/>
              </a:rPr>
              <a:t>...</a:t>
            </a:r>
            <a:endParaRPr b="0" lang="en-CA" sz="1800" spc="-1" strike="noStrike">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8" name="PlaceHolder 1"/>
          <p:cNvSpPr>
            <a:spLocks noGrp="1"/>
          </p:cNvSpPr>
          <p:nvPr>
            <p:ph type="title"/>
          </p:nvPr>
        </p:nvSpPr>
        <p:spPr>
          <a:xfrm>
            <a:off x="428400" y="360000"/>
            <a:ext cx="5511240" cy="104184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Now every project is a Tamagotchi.</a:t>
            </a:r>
            <a:endParaRPr b="0" lang="en-US" sz="3200" spc="-1" strike="noStrike">
              <a:solidFill>
                <a:srgbClr val="000000"/>
              </a:solidFill>
              <a:latin typeface="Arial"/>
            </a:endParaRPr>
          </a:p>
        </p:txBody>
      </p:sp>
      <p:pic>
        <p:nvPicPr>
          <p:cNvPr id="1269" name="Picture 1270" descr=""/>
          <p:cNvPicPr/>
          <p:nvPr/>
        </p:nvPicPr>
        <p:blipFill>
          <a:blip r:embed="rId1"/>
          <a:stretch/>
        </p:blipFill>
        <p:spPr>
          <a:xfrm>
            <a:off x="6778080" y="0"/>
            <a:ext cx="5101560" cy="6857280"/>
          </a:xfrm>
          <a:prstGeom prst="rect">
            <a:avLst/>
          </a:prstGeom>
          <a:ln w="0">
            <a:noFill/>
          </a:ln>
        </p:spPr>
      </p:pic>
      <p:sp>
        <p:nvSpPr>
          <p:cNvPr id="1270" name="PlaceHolder 7"/>
          <p:cNvSpPr/>
          <p:nvPr/>
        </p:nvSpPr>
        <p:spPr>
          <a:xfrm>
            <a:off x="824400" y="1621800"/>
            <a:ext cx="5511240" cy="104184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Life is nothing but maintenance.</a:t>
            </a:r>
            <a:endParaRPr b="0" lang="en-CA" sz="3200" spc="-1" strike="noStrike">
              <a:solidFill>
                <a:srgbClr val="000000"/>
              </a:solidFill>
              <a:latin typeface="Arial"/>
            </a:endParaRPr>
          </a:p>
        </p:txBody>
      </p:sp>
      <p:sp>
        <p:nvSpPr>
          <p:cNvPr id="1271" name="PlaceHolder 8"/>
          <p:cNvSpPr/>
          <p:nvPr/>
        </p:nvSpPr>
        <p:spPr>
          <a:xfrm>
            <a:off x="1080000" y="2917800"/>
            <a:ext cx="5511240" cy="104184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0000"/>
                </a:solidFill>
                <a:latin typeface="Arial"/>
                <a:ea typeface="Roboto Medium"/>
              </a:rPr>
              <a:t>There’s no time for new projects.</a:t>
            </a:r>
            <a:endParaRPr b="0" lang="en-CA" sz="3200" spc="-1" strike="noStrike">
              <a:solidFill>
                <a:srgbClr val="000000"/>
              </a:solidFill>
              <a:latin typeface="Arial"/>
            </a:endParaRPr>
          </a:p>
        </p:txBody>
      </p:sp>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2" name="PlaceHolder 1"/>
          <p:cNvSpPr>
            <a:spLocks noGrp="1"/>
          </p:cNvSpPr>
          <p:nvPr>
            <p:ph type="title"/>
          </p:nvPr>
        </p:nvSpPr>
        <p:spPr>
          <a:xfrm>
            <a:off x="428400" y="0"/>
            <a:ext cx="9450720" cy="104184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But wait – it’s worse. Remember this?</a:t>
            </a:r>
            <a:endParaRPr b="0" lang="en-US" sz="3200" spc="-1" strike="noStrike">
              <a:solidFill>
                <a:srgbClr val="000000"/>
              </a:solidFill>
              <a:latin typeface="Arial"/>
            </a:endParaRPr>
          </a:p>
        </p:txBody>
      </p:sp>
      <p:sp>
        <p:nvSpPr>
          <p:cNvPr id="1273" name="PlaceHolder 2"/>
          <p:cNvSpPr>
            <a:spLocks noGrp="1"/>
          </p:cNvSpPr>
          <p:nvPr>
            <p:ph/>
          </p:nvPr>
        </p:nvSpPr>
        <p:spPr>
          <a:xfrm>
            <a:off x="447840" y="1980000"/>
            <a:ext cx="10175760" cy="1799640"/>
          </a:xfrm>
          <a:prstGeom prst="rect">
            <a:avLst/>
          </a:prstGeom>
          <a:noFill/>
          <a:ln w="0">
            <a:noFill/>
          </a:ln>
        </p:spPr>
        <p:txBody>
          <a:bodyPr lIns="90000" rIns="90000" tIns="45000" bIns="45000" anchor="t">
            <a:noAutofit/>
          </a:bodyPr>
          <a:p>
            <a:pPr>
              <a:lnSpc>
                <a:spcPct val="90000"/>
              </a:lnSpc>
              <a:spcBef>
                <a:spcPts val="1001"/>
              </a:spcBef>
              <a:buNone/>
            </a:pP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Individual documents can be published as soon as they’re ready (“rolling publication”).</a:t>
            </a:r>
            <a:endParaRPr b="0" lang="en-US" sz="2400" spc="-1" strike="noStrike">
              <a:solidFill>
                <a:srgbClr val="000000"/>
              </a:solidFill>
              <a:latin typeface="Arial"/>
            </a:endParaRPr>
          </a:p>
        </p:txBody>
      </p:sp>
      <p:sp>
        <p:nvSpPr>
          <p:cNvPr id="1274" name="PlaceHolder 13"/>
          <p:cNvSpPr/>
          <p:nvPr/>
        </p:nvSpPr>
        <p:spPr>
          <a:xfrm>
            <a:off x="2160000" y="3960000"/>
            <a:ext cx="8459640" cy="179964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CA" sz="2400" spc="-1" strike="noStrike">
              <a:solidFill>
                <a:srgbClr val="000000"/>
              </a:solidFill>
              <a:latin typeface="Arial"/>
            </a:endParaRPr>
          </a:p>
          <a:p>
            <a:pPr>
              <a:lnSpc>
                <a:spcPct val="90000"/>
              </a:lnSpc>
              <a:spcBef>
                <a:spcPts val="1001"/>
              </a:spcBef>
              <a:buNone/>
            </a:pPr>
            <a:r>
              <a:rPr b="0" lang="en-US" sz="2400" spc="-1" strike="noStrike">
                <a:solidFill>
                  <a:srgbClr val="000000"/>
                </a:solidFill>
                <a:latin typeface="Arial"/>
                <a:ea typeface="Roboto"/>
              </a:rPr>
              <a:t>It seemed like a good idea at the time...</a:t>
            </a:r>
            <a:endParaRPr b="0" lang="en-CA" sz="2400" spc="-1" strike="noStrike">
              <a:solidFill>
                <a:srgbClr val="000000"/>
              </a:solidFill>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0"/>
          <p:cNvSpPr/>
          <p:nvPr/>
        </p:nvSpPr>
        <p:spPr>
          <a:xfrm>
            <a:off x="415800" y="282240"/>
            <a:ext cx="11359440" cy="105588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76" name="Google Shape;192;p 1" descr=""/>
          <p:cNvPicPr/>
          <p:nvPr/>
        </p:nvPicPr>
        <p:blipFill>
          <a:blip r:embed="rId1"/>
          <a:stretch/>
        </p:blipFill>
        <p:spPr>
          <a:xfrm>
            <a:off x="1422360" y="978840"/>
            <a:ext cx="8544960" cy="496764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1"/>
          <p:cNvSpPr/>
          <p:nvPr/>
        </p:nvSpPr>
        <p:spPr>
          <a:xfrm>
            <a:off x="415800" y="282240"/>
            <a:ext cx="11359440" cy="105588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78" name="Google Shape;192;p 3" descr=""/>
          <p:cNvPicPr/>
          <p:nvPr/>
        </p:nvPicPr>
        <p:blipFill>
          <a:blip r:embed="rId1"/>
          <a:stretch/>
        </p:blipFill>
        <p:spPr>
          <a:xfrm>
            <a:off x="1422360" y="978840"/>
            <a:ext cx="8544960" cy="496764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4"/>
          <p:cNvSpPr/>
          <p:nvPr/>
        </p:nvSpPr>
        <p:spPr>
          <a:xfrm>
            <a:off x="415800" y="282240"/>
            <a:ext cx="11359440" cy="105588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0" name="Google Shape;192;p 4" descr=""/>
          <p:cNvPicPr/>
          <p:nvPr/>
        </p:nvPicPr>
        <p:blipFill>
          <a:blip r:embed="rId1"/>
          <a:stretch/>
        </p:blipFill>
        <p:spPr>
          <a:xfrm>
            <a:off x="1422360" y="978840"/>
            <a:ext cx="8544960" cy="496764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PlaceHolder 15"/>
          <p:cNvSpPr/>
          <p:nvPr/>
        </p:nvSpPr>
        <p:spPr>
          <a:xfrm>
            <a:off x="415800" y="282240"/>
            <a:ext cx="11359440" cy="105588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2" name="Google Shape;192;p 5" descr=""/>
          <p:cNvPicPr/>
          <p:nvPr/>
        </p:nvPicPr>
        <p:blipFill>
          <a:blip r:embed="rId1"/>
          <a:stretch/>
        </p:blipFill>
        <p:spPr>
          <a:xfrm>
            <a:off x="1422360" y="978840"/>
            <a:ext cx="8544960" cy="496764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6"/>
          <p:cNvSpPr/>
          <p:nvPr/>
        </p:nvSpPr>
        <p:spPr>
          <a:xfrm>
            <a:off x="415800" y="282240"/>
            <a:ext cx="11359440" cy="105588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4" name="Google Shape;192;p 6" descr=""/>
          <p:cNvPicPr/>
          <p:nvPr/>
        </p:nvPicPr>
        <p:blipFill>
          <a:blip r:embed="rId1"/>
          <a:stretch/>
        </p:blipFill>
        <p:spPr>
          <a:xfrm>
            <a:off x="1422360" y="978840"/>
            <a:ext cx="8544960" cy="496764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PlaceHolder 17"/>
          <p:cNvSpPr/>
          <p:nvPr/>
        </p:nvSpPr>
        <p:spPr>
          <a:xfrm>
            <a:off x="415800" y="282240"/>
            <a:ext cx="11359440" cy="105588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The trouble is, there’s no such thing as a document.</a:t>
            </a:r>
            <a:endParaRPr b="0" lang="en-CA" sz="2800" spc="-1" strike="noStrike">
              <a:latin typeface="Arial"/>
            </a:endParaRPr>
          </a:p>
        </p:txBody>
      </p:sp>
      <p:pic>
        <p:nvPicPr>
          <p:cNvPr id="1286" name="Google Shape;192;p 7" descr=""/>
          <p:cNvPicPr/>
          <p:nvPr/>
        </p:nvPicPr>
        <p:blipFill>
          <a:blip r:embed="rId1"/>
          <a:stretch/>
        </p:blipFill>
        <p:spPr>
          <a:xfrm>
            <a:off x="1422360" y="978840"/>
            <a:ext cx="8544960" cy="496764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PlaceHolder 18"/>
          <p:cNvSpPr/>
          <p:nvPr/>
        </p:nvSpPr>
        <p:spPr>
          <a:xfrm>
            <a:off x="415440" y="426240"/>
            <a:ext cx="11359440" cy="105588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A digital edition is a network, not a collection of discrete docs</a:t>
            </a:r>
            <a:endParaRPr b="0" lang="en-CA" sz="2800" spc="-1" strike="noStrike">
              <a:latin typeface="Arial"/>
            </a:endParaRPr>
          </a:p>
        </p:txBody>
      </p:sp>
      <p:pic>
        <p:nvPicPr>
          <p:cNvPr id="1288" name="Google Shape;204;p 1" descr=""/>
          <p:cNvPicPr/>
          <p:nvPr/>
        </p:nvPicPr>
        <p:blipFill>
          <a:blip r:embed="rId1"/>
          <a:stretch/>
        </p:blipFill>
        <p:spPr>
          <a:xfrm>
            <a:off x="3285000" y="1279800"/>
            <a:ext cx="5621040" cy="496764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5" name="PlaceHolder 1"/>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algn="ctr">
              <a:lnSpc>
                <a:spcPct val="100000"/>
              </a:lnSpc>
              <a:buNone/>
            </a:pPr>
            <a:r>
              <a:rPr b="0" lang="en-CA" sz="4400" spc="-1" strike="noStrike">
                <a:solidFill>
                  <a:srgbClr val="000000"/>
                </a:solidFill>
                <a:latin typeface="Arial"/>
                <a:ea typeface="DejaVu Sans"/>
              </a:rPr>
              <a:t>Outline</a:t>
            </a:r>
            <a:endParaRPr b="0" lang="en-US" sz="4400" spc="-1" strike="noStrike">
              <a:solidFill>
                <a:srgbClr val="000000"/>
              </a:solidFill>
              <a:latin typeface="Arial"/>
            </a:endParaRPr>
          </a:p>
        </p:txBody>
      </p:sp>
      <p:sp>
        <p:nvSpPr>
          <p:cNvPr id="1246" name="PlaceHolder 2"/>
          <p:cNvSpPr>
            <a:spLocks noGrp="1"/>
          </p:cNvSpPr>
          <p:nvPr>
            <p:ph/>
          </p:nvPr>
        </p:nvSpPr>
        <p:spPr>
          <a:xfrm>
            <a:off x="609480" y="1310400"/>
            <a:ext cx="10971720" cy="4271040"/>
          </a:xfrm>
          <a:prstGeom prst="rect">
            <a:avLst/>
          </a:prstGeom>
          <a:noFill/>
          <a:ln w="0">
            <a:noFill/>
          </a:ln>
        </p:spPr>
        <p:txBody>
          <a:bodyPr lIns="0" rIns="0" tIns="0" bIns="0" anchor="t">
            <a:normAutofit fontScale="56000"/>
          </a:bodyPr>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Who we are and what we do</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What we used to do 20+ years ago</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The advent of exciting new tools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Problems with the new approach:</a:t>
            </a:r>
            <a:endParaRPr b="0" lang="en-US" sz="32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Sporadic/partial publication with missing dependencies</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Uncitability</a:t>
            </a:r>
            <a:endParaRPr b="0" lang="en-US" sz="2800" spc="-1" strike="noStrike">
              <a:solidFill>
                <a:srgbClr val="000000"/>
              </a:solidFill>
              <a:latin typeface="Arial"/>
            </a:endParaRPr>
          </a:p>
          <a:p>
            <a:pPr lvl="1" marL="864000" indent="-324000">
              <a:lnSpc>
                <a:spcPct val="100000"/>
              </a:lnSpc>
              <a:spcBef>
                <a:spcPts val="1134"/>
              </a:spcBef>
              <a:buClr>
                <a:srgbClr val="000000"/>
              </a:buClr>
              <a:buSzPct val="75000"/>
              <a:buFont typeface="Symbol"/>
              <a:buChar char=""/>
            </a:pPr>
            <a:r>
              <a:rPr b="0" lang="en-CA" sz="2800" spc="-1" strike="noStrike">
                <a:solidFill>
                  <a:srgbClr val="000000"/>
                </a:solidFill>
                <a:latin typeface="Arial"/>
                <a:ea typeface="DejaVu Sans"/>
              </a:rPr>
              <a:t>Maintenance burden and security risks (Tamagotchi projects)</a:t>
            </a:r>
            <a:endParaRPr b="0" lang="en-US" sz="28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We were thinking like software devs. How about thinking like humanists?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book editions have worked for centuries (Speculum pecatris)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How can we use this model for digital editions? (Pet rock projects)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Endings principles.</a:t>
            </a:r>
            <a:endParaRPr b="0" lang="en-US" sz="3200" spc="-1" strike="noStrike">
              <a:solidFill>
                <a:srgbClr val="000000"/>
              </a:solidFill>
              <a:latin typeface="Arial"/>
            </a:endParaRPr>
          </a:p>
          <a:p>
            <a:pPr marL="432000" indent="-324000">
              <a:lnSpc>
                <a:spcPct val="100000"/>
              </a:lnSpc>
              <a:spcBef>
                <a:spcPts val="1417"/>
              </a:spcBef>
              <a:buClr>
                <a:srgbClr val="000000"/>
              </a:buClr>
              <a:buSzPct val="45000"/>
              <a:buFont typeface="Wingdings" charset="2"/>
              <a:buChar char=""/>
            </a:pPr>
            <a:r>
              <a:rPr b="0" lang="en-CA" sz="3200" spc="-1" strike="noStrike">
                <a:solidFill>
                  <a:srgbClr val="000000"/>
                </a:solidFill>
                <a:latin typeface="Arial"/>
                <a:ea typeface="DejaVu Sans"/>
              </a:rPr>
              <a:t>Everything we gain.</a:t>
            </a: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9"/>
          <p:cNvSpPr/>
          <p:nvPr/>
        </p:nvSpPr>
        <p:spPr>
          <a:xfrm>
            <a:off x="415800" y="176760"/>
            <a:ext cx="11359440" cy="1055880"/>
          </a:xfrm>
          <a:prstGeom prst="rect">
            <a:avLst/>
          </a:prstGeom>
          <a:noFill/>
          <a:ln w="0">
            <a:noFill/>
          </a:ln>
        </p:spPr>
        <p:style>
          <a:lnRef idx="0"/>
          <a:fillRef idx="0"/>
          <a:effectRef idx="0"/>
          <a:fontRef idx="minor"/>
        </p:style>
        <p:txBody>
          <a:bodyPr lIns="0" rIns="0" tIns="0" bIns="0" anchor="t">
            <a:normAutofit/>
          </a:bodyPr>
          <a:p>
            <a:pPr>
              <a:lnSpc>
                <a:spcPct val="100000"/>
              </a:lnSpc>
              <a:spcBef>
                <a:spcPts val="479"/>
              </a:spcBef>
              <a:buNone/>
              <a:tabLst>
                <a:tab algn="l" pos="0"/>
              </a:tabLst>
            </a:pPr>
            <a:r>
              <a:rPr b="0" lang="en-CA" sz="2800" spc="-1" strike="noStrike">
                <a:solidFill>
                  <a:srgbClr val="0e3c75"/>
                </a:solidFill>
                <a:latin typeface="Arial"/>
                <a:ea typeface="Arial"/>
              </a:rPr>
              <a:t>Network map of MoEML</a:t>
            </a:r>
            <a:endParaRPr b="0" lang="en-CA" sz="2800" spc="-1" strike="noStrike">
              <a:latin typeface="Arial"/>
            </a:endParaRPr>
          </a:p>
        </p:txBody>
      </p:sp>
      <p:pic>
        <p:nvPicPr>
          <p:cNvPr id="1290" name="Google Shape;210;p 1" descr=""/>
          <p:cNvPicPr/>
          <p:nvPr/>
        </p:nvPicPr>
        <p:blipFill>
          <a:blip r:embed="rId1"/>
          <a:stretch/>
        </p:blipFill>
        <p:spPr>
          <a:xfrm>
            <a:off x="3241800" y="945720"/>
            <a:ext cx="5708520" cy="570816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20"/>
          <p:cNvSpPr/>
          <p:nvPr/>
        </p:nvSpPr>
        <p:spPr>
          <a:xfrm>
            <a:off x="428760" y="360"/>
            <a:ext cx="9450720" cy="104184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scholarly corollary:</a:t>
            </a:r>
            <a:endParaRPr b="0" lang="en-CA" sz="3200" spc="-1" strike="noStrike">
              <a:latin typeface="Arial"/>
            </a:endParaRPr>
          </a:p>
        </p:txBody>
      </p:sp>
      <p:sp>
        <p:nvSpPr>
          <p:cNvPr id="1292" name="PlaceHolder 21"/>
          <p:cNvSpPr/>
          <p:nvPr/>
        </p:nvSpPr>
        <p:spPr>
          <a:xfrm>
            <a:off x="448200" y="1980360"/>
            <a:ext cx="10175760" cy="340056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one “document” cause changes to other “documents”.</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 is no reliable way to cite a “page”.</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There’s no way to get back to the version of a “page” you saw last week.</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nobody will cite the project.</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the scholars involved will not win prizes/get tenure/get grant money/be happy and successful.</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PlaceHolder 22"/>
          <p:cNvSpPr/>
          <p:nvPr/>
        </p:nvSpPr>
        <p:spPr>
          <a:xfrm>
            <a:off x="428760" y="360"/>
            <a:ext cx="9450720" cy="104184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So the rolling-release technical-debt model is:</a:t>
            </a:r>
            <a:endParaRPr b="0" lang="en-CA" sz="3200" spc="-1" strike="noStrike">
              <a:latin typeface="Arial"/>
            </a:endParaRPr>
          </a:p>
        </p:txBody>
      </p:sp>
      <p:sp>
        <p:nvSpPr>
          <p:cNvPr id="1294" name="PlaceHolder 23"/>
          <p:cNvSpPr/>
          <p:nvPr/>
        </p:nvSpPr>
        <p:spPr>
          <a:xfrm>
            <a:off x="448200" y="1980360"/>
            <a:ext cx="10175760" cy="3400560"/>
          </a:xfrm>
          <a:prstGeom prst="rect">
            <a:avLst/>
          </a:prstGeom>
          <a:noFill/>
          <a:ln w="0">
            <a:noFill/>
          </a:ln>
        </p:spPr>
        <p:style>
          <a:lnRef idx="0"/>
          <a:fillRef idx="0"/>
          <a:effectRef idx="0"/>
          <a:fontRef idx="minor"/>
        </p:style>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bad for developers because they spend their lives on maintenance; and</a:t>
            </a: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bad for scholars because their work appears untrustworthy and uncitable.</a:t>
            </a:r>
            <a:endParaRPr b="0" lang="en-CA" sz="2400" spc="-1" strike="noStrike">
              <a:latin typeface="Arial"/>
            </a:endParaRPr>
          </a:p>
          <a:p>
            <a:pPr>
              <a:lnSpc>
                <a:spcPct val="90000"/>
              </a:lnSpc>
              <a:spcBef>
                <a:spcPts val="1001"/>
              </a:spcBef>
              <a:buNone/>
            </a:pPr>
            <a:endParaRPr b="0" lang="en-CA" sz="2400" spc="-1" strike="noStrike">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So let’s stop thinking like software developers, and start thinking like proper humanists.</a:t>
            </a:r>
            <a:endParaRPr b="0" lang="en-CA" sz="2400" spc="-1" strike="noStrike">
              <a:latin typeface="Arial"/>
            </a:endParaRPr>
          </a:p>
        </p:txBody>
      </p:sp>
      <p:sp>
        <p:nvSpPr>
          <p:cNvPr id="2" name="PlaceHolder 1"/>
          <p:cNvSpPr>
            <a:spLocks noGrp="1"/>
          </p:cNvSpPr>
          <p:nvPr>
            <p:ph type="ftr" idx="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title"/>
          </p:nvPr>
        </p:nvSpPr>
        <p:spPr>
          <a:xfrm>
            <a:off x="677160" y="213840"/>
            <a:ext cx="10640160" cy="1634760"/>
          </a:xfrm>
          <a:prstGeom prst="rect">
            <a:avLst/>
          </a:prstGeom>
          <a:noFill/>
          <a:ln w="0">
            <a:noFill/>
          </a:ln>
        </p:spPr>
        <p:txBody>
          <a:bodyPr lIns="0" rIns="0" tIns="0" bIns="0" anchor="ctr">
            <a:normAutofit/>
          </a:bodyPr>
          <a:p>
            <a:pPr algn="ctr">
              <a:lnSpc>
                <a:spcPct val="90000"/>
              </a:lnSpc>
              <a:buNone/>
            </a:pPr>
            <a:r>
              <a:rPr b="0" lang="en-CA" sz="4000" spc="-1" strike="noStrike">
                <a:solidFill>
                  <a:srgbClr val="0e3c75"/>
                </a:solidFill>
                <a:latin typeface="Arial"/>
                <a:ea typeface="Arial"/>
              </a:rPr>
              <a:t>Justifiable Suspicion of Moving Targets</a:t>
            </a:r>
            <a:endParaRPr b="0" lang="en-US" sz="4000" spc="-1" strike="noStrike">
              <a:solidFill>
                <a:srgbClr val="000000"/>
              </a:solidFill>
              <a:latin typeface="Arial"/>
            </a:endParaRPr>
          </a:p>
        </p:txBody>
      </p:sp>
      <p:sp>
        <p:nvSpPr>
          <p:cNvPr id="1296" name="PlaceHolder 2"/>
          <p:cNvSpPr>
            <a:spLocks noGrp="1"/>
          </p:cNvSpPr>
          <p:nvPr>
            <p:ph/>
          </p:nvPr>
        </p:nvSpPr>
        <p:spPr>
          <a:xfrm>
            <a:off x="1182960" y="1848960"/>
            <a:ext cx="9203760" cy="456048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800" spc="-1" strike="noStrike">
                <a:solidFill>
                  <a:srgbClr val="000000"/>
                </a:solidFill>
                <a:latin typeface="Arial"/>
                <a:ea typeface="Arial"/>
              </a:rPr>
              <a:t>… </a:t>
            </a:r>
            <a:r>
              <a:rPr b="0" lang="en-CA" sz="2800" spc="-1" strike="noStrike">
                <a:solidFill>
                  <a:srgbClr val="000000"/>
                </a:solidFill>
                <a:latin typeface="Arial"/>
                <a:ea typeface="Arial"/>
              </a:rPr>
              <a:t>you should never end your research with </a:t>
            </a:r>
            <a:r>
              <a:rPr b="0" i="1" lang="en-CA" sz="2800" spc="-1" strike="noStrike">
                <a:solidFill>
                  <a:srgbClr val="000000"/>
                </a:solidFill>
                <a:latin typeface="Arial"/>
                <a:ea typeface="Arial"/>
              </a:rPr>
              <a:t>Wikipedia</a:t>
            </a:r>
            <a:r>
              <a:rPr b="0" lang="en-CA" sz="2800" spc="-1" strike="noStrike">
                <a:solidFill>
                  <a:srgbClr val="000000"/>
                </a:solidFill>
                <a:latin typeface="Arial"/>
                <a:ea typeface="Arial"/>
              </a:rPr>
              <a:t> or another wiki. Instead, use such sites at the very beginning stages of your research to gather basic information and sources and then move on to more credible sources.</a:t>
            </a:r>
            <a:endParaRPr b="0" lang="en-US" sz="2800" spc="-1" strike="noStrike">
              <a:solidFill>
                <a:srgbClr val="000000"/>
              </a:solidFill>
              <a:latin typeface="Arial"/>
            </a:endParaRPr>
          </a:p>
          <a:p>
            <a:pPr marL="228600" indent="-228600" algn="r">
              <a:lnSpc>
                <a:spcPct val="100000"/>
              </a:lnSpc>
              <a:spcBef>
                <a:spcPts val="360"/>
              </a:spcBef>
              <a:buNone/>
              <a:tabLst>
                <a:tab algn="l" pos="0"/>
              </a:tabLst>
            </a:pPr>
            <a:r>
              <a:rPr b="0" lang="en-CA" sz="2800" spc="-1" strike="noStrike">
                <a:solidFill>
                  <a:srgbClr val="000000"/>
                </a:solidFill>
                <a:latin typeface="Arial"/>
                <a:ea typeface="Arial"/>
              </a:rPr>
              <a:t>– </a:t>
            </a:r>
            <a:r>
              <a:rPr b="0" lang="en-CA" sz="2800" spc="-1" strike="noStrike">
                <a:solidFill>
                  <a:srgbClr val="000000"/>
                </a:solidFill>
                <a:latin typeface="Arial"/>
                <a:ea typeface="Arial"/>
              </a:rPr>
              <a:t>Ellen C. Carillo, </a:t>
            </a:r>
            <a:r>
              <a:rPr b="0" i="1" lang="en-CA" sz="2800" spc="-1" strike="noStrike">
                <a:solidFill>
                  <a:srgbClr val="000000"/>
                </a:solidFill>
                <a:latin typeface="Arial"/>
                <a:ea typeface="Arial"/>
              </a:rPr>
              <a:t>MLA Guide to Digital Literacy</a:t>
            </a:r>
            <a:r>
              <a:rPr b="0" lang="en-CA" sz="2800" spc="-1" strike="noStrike">
                <a:solidFill>
                  <a:srgbClr val="000000"/>
                </a:solidFill>
                <a:latin typeface="Arial"/>
                <a:ea typeface="Arial"/>
              </a:rPr>
              <a:t>, 104</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subTitle"/>
          </p:nvPr>
        </p:nvSpPr>
        <p:spPr>
          <a:xfrm>
            <a:off x="415440" y="324360"/>
            <a:ext cx="11359440" cy="1055880"/>
          </a:xfrm>
          <a:prstGeom prst="rect">
            <a:avLst/>
          </a:prstGeom>
          <a:noFill/>
          <a:ln w="0">
            <a:noFill/>
          </a:ln>
        </p:spPr>
        <p:txBody>
          <a:bodyPr lIns="0" rIns="0" tIns="0" bIns="0" anchor="t">
            <a:normAutofit/>
          </a:bodyPr>
          <a:p>
            <a:pPr marL="228600" indent="-228600">
              <a:lnSpc>
                <a:spcPct val="100000"/>
              </a:lnSpc>
              <a:spcBef>
                <a:spcPts val="479"/>
              </a:spcBef>
              <a:buNone/>
              <a:tabLst>
                <a:tab algn="l" pos="0"/>
              </a:tabLst>
            </a:pPr>
            <a:r>
              <a:rPr b="0" lang="en-CA" sz="2800" spc="-1" strike="noStrike">
                <a:solidFill>
                  <a:srgbClr val="0e3c75"/>
                </a:solidFill>
                <a:latin typeface="Arial"/>
                <a:ea typeface="Arial"/>
              </a:rPr>
              <a:t>Even Wikipedia won’t cite Wikipedia</a:t>
            </a:r>
            <a:endParaRPr b="0" lang="en-CA" sz="2800" spc="-1" strike="noStrike">
              <a:latin typeface="Arial"/>
            </a:endParaRPr>
          </a:p>
        </p:txBody>
      </p:sp>
      <p:sp>
        <p:nvSpPr>
          <p:cNvPr id="1298" name="Google Shape;234;p 2"/>
          <p:cNvSpPr/>
          <p:nvPr/>
        </p:nvSpPr>
        <p:spPr>
          <a:xfrm>
            <a:off x="847800" y="1360080"/>
            <a:ext cx="10444680" cy="1523160"/>
          </a:xfrm>
          <a:prstGeom prst="rect">
            <a:avLst/>
          </a:prstGeom>
          <a:noFill/>
          <a:ln w="0">
            <a:noFill/>
          </a:ln>
        </p:spPr>
        <p:style>
          <a:lnRef idx="0"/>
          <a:fillRef idx="0"/>
          <a:effectRef idx="0"/>
          <a:fontRef idx="minor"/>
        </p:style>
        <p:txBody>
          <a:bodyPr lIns="90000" rIns="90000" tIns="91440" bIns="91440" anchor="t">
            <a:spAutoFit/>
          </a:bodyPr>
          <a:p>
            <a:pPr>
              <a:lnSpc>
                <a:spcPct val="100000"/>
              </a:lnSpc>
              <a:buNone/>
              <a:tabLst>
                <a:tab algn="l" pos="0"/>
              </a:tabLst>
            </a:pPr>
            <a:r>
              <a:rPr b="1" lang="en-CA" sz="1800" spc="-1" strike="noStrike">
                <a:solidFill>
                  <a:srgbClr val="000000"/>
                </a:solidFill>
                <a:latin typeface="Arial"/>
                <a:ea typeface="Arial"/>
              </a:rPr>
              <a:t>Wikipedia is not a reliable source</a:t>
            </a:r>
            <a:r>
              <a:rPr b="0" lang="en-CA" sz="1800" spc="-1" strike="noStrike">
                <a:solidFill>
                  <a:srgbClr val="000000"/>
                </a:solidFill>
                <a:latin typeface="Arial"/>
                <a:ea typeface="Arial"/>
              </a:rPr>
              <a:t> for citations elsewhere on Wikipedia. As a user-generated source, it can be edited by anyone at any time, and any information it contains at a particular time could be vandalism, </a:t>
            </a:r>
            <a:r>
              <a:rPr b="0" lang="en-CA" sz="1800" spc="-1" strike="noStrike">
                <a:solidFill>
                  <a:srgbClr val="000000"/>
                </a:solidFill>
                <a:latin typeface="Arial"/>
                <a:ea typeface="Arial"/>
              </a:rPr>
              <a:t>a work in progress, or simply incorrect.</a:t>
            </a:r>
            <a:endParaRPr b="0" lang="en-CA" sz="1800" spc="-1" strike="noStrike">
              <a:latin typeface="Arial"/>
            </a:endParaRPr>
          </a:p>
          <a:p>
            <a:pPr>
              <a:lnSpc>
                <a:spcPct val="100000"/>
              </a:lnSpc>
              <a:buNone/>
              <a:tabLst>
                <a:tab algn="l" pos="0"/>
              </a:tabLst>
            </a:pPr>
            <a:endParaRPr b="0" lang="en-CA" sz="1800" spc="-1" strike="noStrike">
              <a:latin typeface="Arial"/>
            </a:endParaRPr>
          </a:p>
          <a:p>
            <a:pPr algn="r">
              <a:lnSpc>
                <a:spcPct val="100000"/>
              </a:lnSpc>
              <a:buNone/>
              <a:tabLst>
                <a:tab algn="l" pos="0"/>
              </a:tabLst>
            </a:pPr>
            <a:r>
              <a:rPr b="0" lang="en-CA" sz="1600" spc="-1" strike="noStrike">
                <a:solidFill>
                  <a:srgbClr val="000000"/>
                </a:solidFill>
                <a:latin typeface="Arial"/>
                <a:ea typeface="Arial"/>
              </a:rPr>
              <a:t>https://en.wikipedia.org/wiki/Wikipedia:Wikipedia_is_not_a_reliable_source</a:t>
            </a:r>
            <a:endParaRPr b="0" lang="en-CA"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PlaceHolder 1"/>
          <p:cNvSpPr>
            <a:spLocks noGrp="1"/>
          </p:cNvSpPr>
          <p:nvPr>
            <p:ph/>
          </p:nvPr>
        </p:nvSpPr>
        <p:spPr>
          <a:xfrm>
            <a:off x="1198800" y="1944720"/>
            <a:ext cx="9203760" cy="4181040"/>
          </a:xfrm>
          <a:prstGeom prst="rect">
            <a:avLst/>
          </a:prstGeom>
          <a:noFill/>
          <a:ln w="0">
            <a:noFill/>
          </a:ln>
        </p:spPr>
        <p:txBody>
          <a:bodyPr lIns="0" rIns="0" tIns="0" bIns="0" anchor="t">
            <a:normAutofit/>
          </a:bodyPr>
          <a:p>
            <a:pPr marL="457200" indent="-367920">
              <a:lnSpc>
                <a:spcPct val="100000"/>
              </a:lnSpc>
              <a:spcBef>
                <a:spcPts val="360"/>
              </a:spcBef>
              <a:buClr>
                <a:srgbClr val="000000"/>
              </a:buClr>
              <a:buFont typeface="Arial"/>
              <a:buChar char="•"/>
            </a:pPr>
            <a:r>
              <a:rPr b="0" lang="en-CA" sz="1800" spc="-1" strike="noStrike">
                <a:solidFill>
                  <a:srgbClr val="000000"/>
                </a:solidFill>
                <a:latin typeface="Arial"/>
                <a:ea typeface="Arial"/>
              </a:rPr>
              <a:t>Style guides won’t help us cite a moving target. </a:t>
            </a:r>
            <a:endParaRPr b="0" lang="en-US" sz="1800" spc="-1" strike="noStrike">
              <a:solidFill>
                <a:srgbClr val="000000"/>
              </a:solidFill>
              <a:latin typeface="Arial"/>
            </a:endParaRPr>
          </a:p>
          <a:p>
            <a:pPr marL="457200" indent="-367920">
              <a:lnSpc>
                <a:spcPct val="100000"/>
              </a:lnSpc>
              <a:spcBef>
                <a:spcPts val="1001"/>
              </a:spcBef>
              <a:buClr>
                <a:srgbClr val="000000"/>
              </a:buClr>
              <a:buFont typeface="Arial"/>
              <a:buChar char="•"/>
            </a:pPr>
            <a:r>
              <a:rPr b="0" lang="en-CA" sz="1800" spc="-1" strike="noStrike">
                <a:solidFill>
                  <a:srgbClr val="000000"/>
                </a:solidFill>
                <a:latin typeface="Arial"/>
                <a:ea typeface="Arial"/>
              </a:rPr>
              <a:t>The onus is on producers of resources, not citers of resources. </a:t>
            </a:r>
            <a:endParaRPr b="0" lang="en-US" sz="1800" spc="-1" strike="noStrike">
              <a:solidFill>
                <a:srgbClr val="000000"/>
              </a:solidFill>
              <a:latin typeface="Arial"/>
            </a:endParaRPr>
          </a:p>
          <a:p>
            <a:pPr marL="457200" indent="-367920">
              <a:lnSpc>
                <a:spcPct val="100000"/>
              </a:lnSpc>
              <a:spcBef>
                <a:spcPts val="1001"/>
              </a:spcBef>
              <a:buClr>
                <a:srgbClr val="000000"/>
              </a:buClr>
              <a:buFont typeface="Arial"/>
              <a:buChar char="•"/>
            </a:pPr>
            <a:r>
              <a:rPr b="0" lang="en-CA" sz="1800" spc="-1" strike="noStrike">
                <a:solidFill>
                  <a:srgbClr val="000000"/>
                </a:solidFill>
                <a:latin typeface="Arial"/>
                <a:ea typeface="Arial"/>
              </a:rPr>
              <a:t>The digital resources themselves need to move to </a:t>
            </a:r>
            <a:r>
              <a:rPr b="0" lang="en-CA" sz="1800" spc="-1" strike="noStrike">
                <a:solidFill>
                  <a:srgbClr val="cc0000"/>
                </a:solidFill>
                <a:latin typeface="Arial"/>
                <a:ea typeface="Arial"/>
              </a:rPr>
              <a:t>stable</a:t>
            </a:r>
            <a:r>
              <a:rPr b="0" lang="en-CA" sz="1800" spc="-1" strike="noStrike">
                <a:solidFill>
                  <a:srgbClr val="000000"/>
                </a:solidFill>
                <a:latin typeface="Arial"/>
                <a:ea typeface="Arial"/>
              </a:rPr>
              <a:t> versioning/editioning.</a:t>
            </a:r>
            <a:endParaRPr b="0" lang="en-US" sz="1800" spc="-1" strike="noStrike">
              <a:solidFill>
                <a:srgbClr val="000000"/>
              </a:solidFill>
              <a:latin typeface="Arial"/>
            </a:endParaRPr>
          </a:p>
        </p:txBody>
      </p:sp>
      <p:sp>
        <p:nvSpPr>
          <p:cNvPr id="1300" name="PlaceHolder 2"/>
          <p:cNvSpPr>
            <a:spLocks noGrp="1"/>
          </p:cNvSpPr>
          <p:nvPr>
            <p:ph type="title"/>
          </p:nvPr>
        </p:nvSpPr>
        <p:spPr>
          <a:xfrm>
            <a:off x="677160" y="213840"/>
            <a:ext cx="10640160" cy="163476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We claim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PlaceHolder 1"/>
          <p:cNvSpPr>
            <a:spLocks noGrp="1"/>
          </p:cNvSpPr>
          <p:nvPr>
            <p:ph type="title"/>
          </p:nvPr>
        </p:nvSpPr>
        <p:spPr>
          <a:xfrm>
            <a:off x="609480" y="273600"/>
            <a:ext cx="10972080" cy="1144440"/>
          </a:xfrm>
          <a:prstGeom prst="rect">
            <a:avLst/>
          </a:prstGeom>
          <a:noFill/>
          <a:ln w="0">
            <a:noFill/>
          </a:ln>
        </p:spPr>
        <p:txBody>
          <a:bodyPr lIns="0" rIns="0" tIns="0" bIns="0" anchor="b">
            <a:normAutofit/>
          </a:bodyPr>
          <a:p>
            <a:pPr algn="ctr">
              <a:lnSpc>
                <a:spcPct val="100000"/>
              </a:lnSpc>
              <a:buNone/>
              <a:tabLst>
                <a:tab algn="l" pos="0"/>
              </a:tabLst>
            </a:pPr>
            <a:r>
              <a:rPr b="0" lang="en-CA" sz="5200" spc="-1" strike="noStrike">
                <a:solidFill>
                  <a:srgbClr val="000000"/>
                </a:solidFill>
                <a:latin typeface="Arial"/>
                <a:ea typeface="DejaVu Sans"/>
              </a:rPr>
              <a:t>What books got right</a:t>
            </a:r>
            <a:endParaRPr b="0" lang="en-US" sz="5200" spc="-1" strike="noStrike">
              <a:solidFill>
                <a:srgbClr val="000000"/>
              </a:solidFill>
              <a:latin typeface="Arial"/>
            </a:endParaRPr>
          </a:p>
        </p:txBody>
      </p:sp>
      <p:sp>
        <p:nvSpPr>
          <p:cNvPr id="1302" name="PlaceHolder 2"/>
          <p:cNvSpPr>
            <a:spLocks noGrp="1"/>
          </p:cNvSpPr>
          <p:nvPr>
            <p:ph type="subTitle"/>
          </p:nvPr>
        </p:nvSpPr>
        <p:spPr>
          <a:xfrm>
            <a:off x="609480" y="1604520"/>
            <a:ext cx="10972080" cy="3976920"/>
          </a:xfrm>
          <a:prstGeom prst="rect">
            <a:avLst/>
          </a:prstGeom>
          <a:noFill/>
          <a:ln w="0">
            <a:noFill/>
          </a:ln>
        </p:spPr>
        <p:txBody>
          <a:bodyPr lIns="0" rIns="0" tIns="0" bIns="0" anchor="ctr">
            <a:noAutofit/>
          </a:bodyPr>
          <a:p>
            <a:pPr marL="101520" indent="-228600">
              <a:lnSpc>
                <a:spcPct val="115000"/>
              </a:lnSpc>
              <a:spcBef>
                <a:spcPts val="1001"/>
              </a:spcBef>
              <a:buNone/>
              <a:tabLst>
                <a:tab algn="l" pos="0"/>
              </a:tabLst>
            </a:pPr>
            <a:r>
              <a:rPr b="0" lang="en-CA" sz="2800" spc="-1" strike="noStrike">
                <a:solidFill>
                  <a:srgbClr val="333333"/>
                </a:solidFill>
                <a:latin typeface="Arial"/>
                <a:ea typeface="Arial"/>
              </a:rPr>
              <a:t>German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(1537)</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Dutch </a:t>
            </a:r>
            <a:r>
              <a:rPr b="0" i="1" lang="en-CA" sz="2800" spc="-1" strike="noStrike">
                <a:solidFill>
                  <a:srgbClr val="333333"/>
                </a:solidFill>
                <a:latin typeface="Arial"/>
                <a:ea typeface="Arial"/>
              </a:rPr>
              <a:t>editie</a:t>
            </a:r>
            <a:r>
              <a:rPr b="0" lang="en-CA" sz="2800" spc="-1" strike="noStrike">
                <a:solidFill>
                  <a:srgbClr val="333333"/>
                </a:solidFill>
                <a:latin typeface="Arial"/>
                <a:ea typeface="Arial"/>
              </a:rPr>
              <a:t> (1546)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English </a:t>
            </a:r>
            <a:r>
              <a:rPr b="0" i="1" lang="en-CA" sz="2800" spc="-1" strike="noStrike">
                <a:solidFill>
                  <a:srgbClr val="333333"/>
                </a:solidFill>
                <a:latin typeface="Arial"/>
                <a:ea typeface="Arial"/>
              </a:rPr>
              <a:t>edition</a:t>
            </a:r>
            <a:r>
              <a:rPr b="0" lang="en-CA" sz="2800" spc="-1" strike="noStrike">
                <a:solidFill>
                  <a:srgbClr val="333333"/>
                </a:solidFill>
                <a:latin typeface="Arial"/>
                <a:ea typeface="Arial"/>
              </a:rPr>
              <a:t> (1556)</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Italian </a:t>
            </a:r>
            <a:r>
              <a:rPr b="0" i="1" lang="en-CA" sz="2800" spc="-1" strike="noStrike">
                <a:solidFill>
                  <a:srgbClr val="333333"/>
                </a:solidFill>
                <a:latin typeface="Arial"/>
                <a:ea typeface="Arial"/>
              </a:rPr>
              <a:t>edizione</a:t>
            </a:r>
            <a:r>
              <a:rPr b="0" lang="en-CA" sz="2800" spc="-1" strike="noStrike">
                <a:solidFill>
                  <a:srgbClr val="333333"/>
                </a:solidFill>
                <a:latin typeface="Arial"/>
                <a:ea typeface="Arial"/>
              </a:rPr>
              <a:t> (1575)</a:t>
            </a:r>
            <a:endParaRPr b="0" lang="en-CA" sz="2800" spc="-1" strike="noStrike">
              <a:latin typeface="Arial"/>
            </a:endParaRPr>
          </a:p>
          <a:p>
            <a:pPr marL="101520" indent="-228600">
              <a:lnSpc>
                <a:spcPct val="115000"/>
              </a:lnSpc>
              <a:spcBef>
                <a:spcPts val="201"/>
              </a:spcBef>
              <a:buNone/>
              <a:tabLst>
                <a:tab algn="l" pos="0"/>
              </a:tabLst>
            </a:pPr>
            <a:r>
              <a:rPr b="0" lang="en-CA" sz="2800" spc="-1" strike="noStrike">
                <a:solidFill>
                  <a:srgbClr val="333333"/>
                </a:solidFill>
                <a:latin typeface="Arial"/>
                <a:ea typeface="Arial"/>
              </a:rPr>
              <a:t>Portuguese </a:t>
            </a:r>
            <a:r>
              <a:rPr b="0" i="1" lang="en-CA" sz="2800" spc="-1" strike="noStrike">
                <a:solidFill>
                  <a:srgbClr val="333333"/>
                </a:solidFill>
                <a:latin typeface="Arial"/>
                <a:ea typeface="Arial"/>
              </a:rPr>
              <a:t>edição</a:t>
            </a:r>
            <a:r>
              <a:rPr b="0" lang="en-CA" sz="2800" spc="-1" strike="noStrike">
                <a:solidFill>
                  <a:srgbClr val="333333"/>
                </a:solidFill>
                <a:latin typeface="Arial"/>
                <a:ea typeface="Arial"/>
              </a:rPr>
              <a:t> (1666)</a:t>
            </a:r>
            <a:endParaRPr b="0" lang="en-CA" sz="2800" spc="-1" strike="noStrike">
              <a:latin typeface="Arial"/>
            </a:endParaRPr>
          </a:p>
          <a:p>
            <a:pPr>
              <a:lnSpc>
                <a:spcPct val="90000"/>
              </a:lnSpc>
              <a:spcBef>
                <a:spcPts val="1001"/>
              </a:spcBef>
              <a:buNone/>
              <a:tabLst>
                <a:tab algn="l" pos="0"/>
              </a:tabLst>
            </a:pP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PlaceHolder 1"/>
          <p:cNvSpPr>
            <a:spLocks noGrp="1"/>
          </p:cNvSpPr>
          <p:nvPr>
            <p:ph type="subTitle"/>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1350" spc="-1" strike="noStrike">
                <a:solidFill>
                  <a:srgbClr val="000000"/>
                </a:solidFill>
                <a:latin typeface="Arial"/>
                <a:ea typeface="Arial"/>
              </a:rPr>
              <a:t>Edmund Coote, </a:t>
            </a:r>
            <a:r>
              <a:rPr b="0" i="1" lang="en-CA" sz="1350" spc="-1" strike="noStrike">
                <a:solidFill>
                  <a:srgbClr val="000000"/>
                </a:solidFill>
                <a:latin typeface="Arial"/>
                <a:ea typeface="Arial"/>
              </a:rPr>
              <a:t>The English Schoolmaster</a:t>
            </a:r>
            <a:r>
              <a:rPr b="0" lang="en-CA" sz="1350" spc="-1" strike="noStrike">
                <a:solidFill>
                  <a:srgbClr val="000000"/>
                </a:solidFill>
                <a:latin typeface="Arial"/>
                <a:ea typeface="Arial"/>
              </a:rPr>
              <a:t> (1596): “putting forth”</a:t>
            </a: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a:p>
            <a:pPr marL="228600" indent="-228600">
              <a:lnSpc>
                <a:spcPct val="100000"/>
              </a:lnSpc>
              <a:spcBef>
                <a:spcPts val="360"/>
              </a:spcBef>
              <a:buNone/>
              <a:tabLst>
                <a:tab algn="l" pos="0"/>
              </a:tabLst>
            </a:pPr>
            <a:r>
              <a:rPr b="0" lang="en-CA" sz="1350" spc="-1" strike="noStrike">
                <a:solidFill>
                  <a:srgbClr val="000000"/>
                </a:solidFill>
                <a:latin typeface="Arial"/>
                <a:ea typeface="Arial"/>
              </a:rPr>
              <a:t>John Florio, </a:t>
            </a:r>
            <a:r>
              <a:rPr b="0" i="1" lang="en-CA" sz="1350" spc="-1" strike="noStrike">
                <a:solidFill>
                  <a:srgbClr val="000000"/>
                </a:solidFill>
                <a:latin typeface="Arial"/>
                <a:ea typeface="Arial"/>
              </a:rPr>
              <a:t>A World of Words</a:t>
            </a:r>
            <a:r>
              <a:rPr b="0" lang="en-CA" sz="1350" spc="-1" strike="noStrike">
                <a:solidFill>
                  <a:srgbClr val="000000"/>
                </a:solidFill>
                <a:latin typeface="Arial"/>
                <a:ea typeface="Arial"/>
              </a:rPr>
              <a:t> (1598): “a setting foorth, a publishing, a creating or an edition”</a:t>
            </a:r>
            <a:endParaRPr b="0" lang="en-CA" sz="1350" spc="-1" strike="noStrike">
              <a:latin typeface="Arial"/>
            </a:endParaRPr>
          </a:p>
          <a:p>
            <a:pPr marL="228600" indent="-228600">
              <a:lnSpc>
                <a:spcPct val="100000"/>
              </a:lnSpc>
              <a:spcBef>
                <a:spcPts val="360"/>
              </a:spcBef>
              <a:buNone/>
              <a:tabLst>
                <a:tab algn="l" pos="0"/>
              </a:tabLst>
            </a:pPr>
            <a:endParaRPr b="0" lang="en-CA" sz="1350" spc="-1" strike="noStrike">
              <a:latin typeface="Arial"/>
            </a:endParaRPr>
          </a:p>
          <a:p>
            <a:pPr marL="228600" indent="-228600">
              <a:lnSpc>
                <a:spcPct val="100000"/>
              </a:lnSpc>
              <a:spcBef>
                <a:spcPts val="360"/>
              </a:spcBef>
              <a:buNone/>
              <a:tabLst>
                <a:tab algn="l" pos="0"/>
              </a:tabLst>
            </a:pPr>
            <a:r>
              <a:rPr b="0" lang="en-CA" sz="1350" spc="-1" strike="noStrike">
                <a:solidFill>
                  <a:srgbClr val="000000"/>
                </a:solidFill>
                <a:latin typeface="Arial"/>
                <a:ea typeface="Arial"/>
              </a:rPr>
              <a:t>Robert Cawdrey, </a:t>
            </a:r>
            <a:r>
              <a:rPr b="0" i="1" lang="en-CA" sz="1350" spc="-1" strike="noStrike">
                <a:solidFill>
                  <a:srgbClr val="000000"/>
                </a:solidFill>
                <a:latin typeface="Arial"/>
                <a:ea typeface="Arial"/>
              </a:rPr>
              <a:t>A Table Alphabetical</a:t>
            </a:r>
            <a:r>
              <a:rPr b="0" lang="en-CA" sz="1350" spc="-1" strike="noStrike">
                <a:solidFill>
                  <a:srgbClr val="000000"/>
                </a:solidFill>
                <a:latin typeface="Arial"/>
                <a:ea typeface="Arial"/>
              </a:rPr>
              <a:t> (1604): a “putting fourth, setting abroade”</a:t>
            </a:r>
            <a:endParaRPr b="0" lang="en-CA" sz="1350" spc="-1" strike="noStrike">
              <a:latin typeface="Arial"/>
            </a:endParaRPr>
          </a:p>
          <a:p>
            <a:pPr marL="457200" indent="-228600">
              <a:lnSpc>
                <a:spcPct val="100000"/>
              </a:lnSpc>
              <a:spcBef>
                <a:spcPts val="360"/>
              </a:spcBef>
              <a:buNone/>
              <a:tabLst>
                <a:tab algn="l" pos="0"/>
              </a:tabLst>
            </a:pPr>
            <a:endParaRPr b="0" lang="en-CA" sz="1500" spc="-1" strike="noStrike">
              <a:latin typeface="Arial"/>
            </a:endParaRPr>
          </a:p>
        </p:txBody>
      </p:sp>
      <p:sp>
        <p:nvSpPr>
          <p:cNvPr id="1304" name="PlaceHolder 2"/>
          <p:cNvSpPr>
            <a:spLocks noGrp="1"/>
          </p:cNvSpPr>
          <p:nvPr>
            <p:ph type="title"/>
          </p:nvPr>
        </p:nvSpPr>
        <p:spPr>
          <a:xfrm>
            <a:off x="609480" y="273600"/>
            <a:ext cx="10972080" cy="114444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a:t>
            </a:r>
            <a:r>
              <a:rPr b="0" lang="en-CA" sz="2800" spc="-1" strike="noStrike">
                <a:solidFill>
                  <a:srgbClr val="0e3c75"/>
                </a:solidFill>
                <a:latin typeface="Arial"/>
                <a:ea typeface="Arial"/>
              </a:rPr>
              <a:t>edition”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5" name="PlaceHolder 1"/>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a:lnSpc>
                <a:spcPct val="115000"/>
              </a:lnSpc>
              <a:spcBef>
                <a:spcPts val="1001"/>
              </a:spcBef>
              <a:buNone/>
              <a:tabLst>
                <a:tab algn="l" pos="0"/>
              </a:tabLst>
            </a:pPr>
            <a:r>
              <a:rPr b="0" lang="en-CA" sz="2800" spc="-1" strike="noStrike">
                <a:solidFill>
                  <a:srgbClr val="000000"/>
                </a:solidFill>
                <a:latin typeface="Arial"/>
                <a:ea typeface="Arial"/>
              </a:rPr>
              <a:t>A printed version of a given work that may be distinguished from other versions … by </a:t>
            </a:r>
            <a:r>
              <a:rPr b="0" lang="en-CA" sz="2800" spc="-1" strike="noStrike">
                <a:solidFill>
                  <a:srgbClr val="cc0000"/>
                </a:solidFill>
                <a:latin typeface="Arial"/>
                <a:ea typeface="Arial"/>
              </a:rPr>
              <a:t>its membership of a complete batch of copies printed from the same setting of type, usually at the same time and place</a:t>
            </a:r>
            <a:r>
              <a:rPr b="0" lang="en-CA" sz="2800" spc="-1" strike="noStrike">
                <a:solidFill>
                  <a:srgbClr val="000000"/>
                </a:solidFill>
                <a:latin typeface="Arial"/>
                <a:ea typeface="Arial"/>
              </a:rPr>
              <a:t>. These batches come to be numbered as first, second, third, etc. editions, each time a new version is set again from fresh type.</a:t>
            </a:r>
            <a:endParaRPr b="0" lang="en-US" sz="2800" spc="-1" strike="noStrike">
              <a:solidFill>
                <a:srgbClr val="000000"/>
              </a:solidFill>
              <a:latin typeface="Arial"/>
            </a:endParaRPr>
          </a:p>
          <a:p>
            <a:pPr marL="228600" indent="-228600" algn="r">
              <a:lnSpc>
                <a:spcPct val="115000"/>
              </a:lnSpc>
              <a:spcBef>
                <a:spcPts val="1001"/>
              </a:spcBef>
              <a:buNone/>
              <a:tabLst>
                <a:tab algn="l" pos="0"/>
              </a:tabLst>
            </a:pPr>
            <a:r>
              <a:rPr b="0" lang="en-CA" sz="1600" spc="-1" strike="noStrike">
                <a:solidFill>
                  <a:srgbClr val="000000"/>
                </a:solidFill>
                <a:latin typeface="Arial"/>
                <a:ea typeface="Arial"/>
              </a:rPr>
              <a:t>- Baldick, </a:t>
            </a:r>
            <a:r>
              <a:rPr b="0" i="1" lang="en-CA" sz="1600" spc="-1" strike="noStrike">
                <a:solidFill>
                  <a:srgbClr val="000000"/>
                </a:solidFill>
                <a:latin typeface="Arial"/>
                <a:ea typeface="Arial"/>
              </a:rPr>
              <a:t>Oxford Dictionary of Literary Terms</a:t>
            </a:r>
            <a:endParaRPr b="0" lang="en-US" sz="1600" spc="-1" strike="noStrike">
              <a:solidFill>
                <a:srgbClr val="000000"/>
              </a:solidFill>
              <a:latin typeface="Arial"/>
            </a:endParaRPr>
          </a:p>
          <a:p>
            <a:pPr marL="228600" indent="-228600">
              <a:lnSpc>
                <a:spcPct val="115000"/>
              </a:lnSpc>
              <a:spcBef>
                <a:spcPts val="1001"/>
              </a:spcBef>
              <a:buNone/>
              <a:tabLst>
                <a:tab algn="l" pos="0"/>
              </a:tabLst>
            </a:pPr>
            <a:endParaRPr b="0" lang="en-US" sz="1200" spc="-1" strike="noStrike">
              <a:solidFill>
                <a:srgbClr val="000000"/>
              </a:solidFill>
              <a:latin typeface="Arial"/>
            </a:endParaRPr>
          </a:p>
          <a:p>
            <a:pPr marL="228600" indent="-228600">
              <a:lnSpc>
                <a:spcPct val="115000"/>
              </a:lnSpc>
              <a:spcBef>
                <a:spcPts val="1001"/>
              </a:spcBef>
              <a:buNone/>
              <a:tabLst>
                <a:tab algn="l" pos="0"/>
              </a:tabLst>
            </a:pPr>
            <a:endParaRPr b="0" lang="en-US" sz="1200" spc="-1" strike="noStrike">
              <a:solidFill>
                <a:srgbClr val="000000"/>
              </a:solidFill>
              <a:latin typeface="Arial"/>
            </a:endParaRPr>
          </a:p>
          <a:p>
            <a:pPr marL="228600" indent="-228600">
              <a:lnSpc>
                <a:spcPct val="115000"/>
              </a:lnSpc>
              <a:spcBef>
                <a:spcPts val="1001"/>
              </a:spcBef>
              <a:buNone/>
              <a:tabLst>
                <a:tab algn="l" pos="0"/>
              </a:tabLst>
            </a:pPr>
            <a:endParaRPr b="0" lang="en-US" sz="1200" spc="-1" strike="noStrike">
              <a:solidFill>
                <a:srgbClr val="000000"/>
              </a:solidFill>
              <a:latin typeface="Arial"/>
            </a:endParaRPr>
          </a:p>
        </p:txBody>
      </p:sp>
      <p:sp>
        <p:nvSpPr>
          <p:cNvPr id="1306" name="PlaceHolder 2"/>
          <p:cNvSpPr>
            <a:spLocks noGrp="1"/>
          </p:cNvSpPr>
          <p:nvPr>
            <p:ph type="title"/>
          </p:nvPr>
        </p:nvSpPr>
        <p:spPr>
          <a:xfrm>
            <a:off x="609480" y="273600"/>
            <a:ext cx="10972080" cy="114444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Edition as text</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7" name="PlaceHolder 1"/>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101520" indent="-228600">
              <a:lnSpc>
                <a:spcPct val="115000"/>
              </a:lnSpc>
              <a:spcBef>
                <a:spcPts val="1001"/>
              </a:spcBef>
              <a:buNone/>
              <a:tabLst>
                <a:tab algn="l" pos="0"/>
              </a:tabLst>
            </a:pPr>
            <a:r>
              <a:rPr b="0" lang="en-CA" sz="1800" spc="-1" strike="noStrike">
                <a:solidFill>
                  <a:srgbClr val="333333"/>
                </a:solidFill>
                <a:latin typeface="Arial"/>
                <a:ea typeface="Arial"/>
              </a:rPr>
              <a:t>I haue now in this seconde edition taken about it such paines, yt verye fewe great faultes &amp; notable errours are in it to be founde.</a:t>
            </a:r>
            <a:endParaRPr b="0" lang="en-US" sz="1800" spc="-1" strike="noStrike">
              <a:solidFill>
                <a:srgbClr val="000000"/>
              </a:solidFill>
              <a:latin typeface="Arial"/>
            </a:endParaRPr>
          </a:p>
          <a:p>
            <a:pPr marL="101520" indent="-228600">
              <a:lnSpc>
                <a:spcPct val="115000"/>
              </a:lnSpc>
              <a:spcBef>
                <a:spcPts val="201"/>
              </a:spcBef>
              <a:buNone/>
              <a:tabLst>
                <a:tab algn="l" pos="0"/>
              </a:tabLst>
            </a:pPr>
            <a:endParaRPr b="0" lang="en-US" sz="1300" spc="-1" strike="noStrike">
              <a:solidFill>
                <a:srgbClr val="000000"/>
              </a:solidFill>
              <a:latin typeface="Arial"/>
            </a:endParaRPr>
          </a:p>
          <a:p>
            <a:pPr marL="101520" indent="-228600" algn="r">
              <a:lnSpc>
                <a:spcPct val="115000"/>
              </a:lnSpc>
              <a:spcBef>
                <a:spcPts val="201"/>
              </a:spcBef>
              <a:buNone/>
              <a:tabLst>
                <a:tab algn="l" pos="0"/>
              </a:tabLst>
            </a:pPr>
            <a:r>
              <a:rPr b="0" lang="en-CA" sz="1300" spc="-1" strike="noStrike">
                <a:solidFill>
                  <a:srgbClr val="333333"/>
                </a:solidFill>
                <a:latin typeface="Arial"/>
                <a:ea typeface="Arial"/>
              </a:rPr>
              <a:t>– </a:t>
            </a:r>
            <a:r>
              <a:rPr b="0" lang="en-CA" sz="1300" spc="-1" strike="noStrike">
                <a:solidFill>
                  <a:srgbClr val="333333"/>
                </a:solidFill>
                <a:latin typeface="Arial"/>
                <a:ea typeface="Arial"/>
              </a:rPr>
              <a:t>Ralphe Robynson,</a:t>
            </a:r>
            <a:endParaRPr b="0" lang="en-US" sz="1300" spc="-1" strike="noStrike">
              <a:solidFill>
                <a:srgbClr val="000000"/>
              </a:solidFill>
              <a:latin typeface="Arial"/>
            </a:endParaRPr>
          </a:p>
          <a:p>
            <a:pPr marL="101520" indent="-228600" algn="r">
              <a:lnSpc>
                <a:spcPct val="115000"/>
              </a:lnSpc>
              <a:spcBef>
                <a:spcPts val="201"/>
              </a:spcBef>
              <a:buNone/>
              <a:tabLst>
                <a:tab algn="l" pos="0"/>
              </a:tabLst>
            </a:pPr>
            <a:r>
              <a:rPr b="0" lang="en-CA" sz="1300" spc="-1" strike="noStrike">
                <a:solidFill>
                  <a:srgbClr val="333333"/>
                </a:solidFill>
                <a:latin typeface="Arial"/>
                <a:ea typeface="Arial"/>
              </a:rPr>
              <a:t>second edition of</a:t>
            </a:r>
            <a:endParaRPr b="0" lang="en-US" sz="1300" spc="-1" strike="noStrike">
              <a:solidFill>
                <a:srgbClr val="000000"/>
              </a:solidFill>
              <a:latin typeface="Arial"/>
            </a:endParaRPr>
          </a:p>
          <a:p>
            <a:pPr marL="101520" indent="-228600" algn="r">
              <a:lnSpc>
                <a:spcPct val="115000"/>
              </a:lnSpc>
              <a:spcBef>
                <a:spcPts val="201"/>
              </a:spcBef>
              <a:buNone/>
              <a:tabLst>
                <a:tab algn="l" pos="0"/>
              </a:tabLst>
            </a:pPr>
            <a:r>
              <a:rPr b="0" lang="en-CA" sz="1300" spc="-1" strike="noStrike">
                <a:solidFill>
                  <a:srgbClr val="333333"/>
                </a:solidFill>
                <a:latin typeface="Arial"/>
                <a:ea typeface="Arial"/>
              </a:rPr>
              <a:t> </a:t>
            </a:r>
            <a:r>
              <a:rPr b="0" lang="en-CA" sz="1300" spc="-1" strike="noStrike">
                <a:solidFill>
                  <a:srgbClr val="333333"/>
                </a:solidFill>
                <a:latin typeface="Arial"/>
                <a:ea typeface="Arial"/>
              </a:rPr>
              <a:t>his translation of </a:t>
            </a:r>
            <a:endParaRPr b="0" lang="en-US" sz="1300" spc="-1" strike="noStrike">
              <a:solidFill>
                <a:srgbClr val="000000"/>
              </a:solidFill>
              <a:latin typeface="Arial"/>
            </a:endParaRPr>
          </a:p>
          <a:p>
            <a:pPr marL="101520" indent="-228600" algn="r">
              <a:lnSpc>
                <a:spcPct val="115000"/>
              </a:lnSpc>
              <a:spcBef>
                <a:spcPts val="201"/>
              </a:spcBef>
              <a:buNone/>
              <a:tabLst>
                <a:tab algn="l" pos="0"/>
              </a:tabLst>
            </a:pPr>
            <a:r>
              <a:rPr b="0" lang="en-CA" sz="1300" spc="-1" strike="noStrike">
                <a:solidFill>
                  <a:srgbClr val="333333"/>
                </a:solidFill>
                <a:latin typeface="Arial"/>
                <a:ea typeface="Arial"/>
              </a:rPr>
              <a:t>Thomas More’s </a:t>
            </a:r>
            <a:r>
              <a:rPr b="0" i="1" lang="en-CA" sz="1300" spc="-1" strike="noStrike">
                <a:solidFill>
                  <a:srgbClr val="333333"/>
                </a:solidFill>
                <a:latin typeface="Arial"/>
                <a:ea typeface="Arial"/>
              </a:rPr>
              <a:t>Utopia</a:t>
            </a:r>
            <a:r>
              <a:rPr b="0" lang="en-CA" sz="1300" spc="-1" strike="noStrike">
                <a:solidFill>
                  <a:srgbClr val="333333"/>
                </a:solidFill>
                <a:latin typeface="Arial"/>
                <a:ea typeface="Arial"/>
              </a:rPr>
              <a:t>, 1556 (A3v)</a:t>
            </a:r>
            <a:endParaRPr b="0" lang="en-US" sz="1300" spc="-1" strike="noStrike">
              <a:solidFill>
                <a:srgbClr val="000000"/>
              </a:solidFill>
              <a:latin typeface="Arial"/>
            </a:endParaRPr>
          </a:p>
          <a:p>
            <a:pPr marL="101520" indent="-228600">
              <a:lnSpc>
                <a:spcPct val="100000"/>
              </a:lnSpc>
              <a:spcBef>
                <a:spcPts val="360"/>
              </a:spcBef>
              <a:buNone/>
              <a:tabLst>
                <a:tab algn="l" pos="0"/>
              </a:tabLst>
            </a:pPr>
            <a:endParaRPr b="0" lang="en-US" sz="1700" spc="-1" strike="noStrike">
              <a:solidFill>
                <a:srgbClr val="000000"/>
              </a:solidFill>
              <a:latin typeface="Arial"/>
            </a:endParaRPr>
          </a:p>
        </p:txBody>
      </p:sp>
      <p:sp>
        <p:nvSpPr>
          <p:cNvPr id="1308" name="PlaceHolder 2"/>
          <p:cNvSpPr>
            <a:spLocks noGrp="1"/>
          </p:cNvSpPr>
          <p:nvPr>
            <p:ph type="title"/>
          </p:nvPr>
        </p:nvSpPr>
        <p:spPr>
          <a:xfrm>
            <a:off x="609480" y="273600"/>
            <a:ext cx="10972080" cy="114444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New Edition as New Text</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7" name="PlaceHolder 1"/>
          <p:cNvSpPr>
            <a:spLocks noGrp="1"/>
          </p:cNvSpPr>
          <p:nvPr>
            <p:ph type="title"/>
          </p:nvPr>
        </p:nvSpPr>
        <p:spPr>
          <a:xfrm>
            <a:off x="428400" y="0"/>
            <a:ext cx="9450720" cy="104184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What is HCMC?</a:t>
            </a:r>
            <a:endParaRPr b="0" lang="en-US" sz="3200" spc="-1" strike="noStrike">
              <a:solidFill>
                <a:srgbClr val="000000"/>
              </a:solidFill>
              <a:latin typeface="Arial"/>
            </a:endParaRPr>
          </a:p>
        </p:txBody>
      </p:sp>
      <p:sp>
        <p:nvSpPr>
          <p:cNvPr id="1248" name="PlaceHolder 2"/>
          <p:cNvSpPr>
            <a:spLocks noGrp="1"/>
          </p:cNvSpPr>
          <p:nvPr>
            <p:ph/>
          </p:nvPr>
        </p:nvSpPr>
        <p:spPr>
          <a:xfrm>
            <a:off x="447840" y="1449720"/>
            <a:ext cx="10175760" cy="393084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Set up in the mid-1990s​</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Provides programming support for research and teaching in the Humanities​</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Has published hundreds of digital resources over the years​</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Many of these are large-scale digital editions, such as:​</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Map of Early Modern London (13,257 pages, </a:t>
            </a:r>
            <a:r>
              <a:rPr b="0" lang="en-US" sz="2400" spc="-1" strike="noStrike">
                <a:solidFill>
                  <a:srgbClr val="000000"/>
                </a:solidFill>
                <a:latin typeface="Arial"/>
                <a:ea typeface="Roboto"/>
                <a:hlinkClick r:id="rId1"/>
              </a:rPr>
              <a:t>mapoflondon.uvic.ca</a:t>
            </a:r>
            <a:r>
              <a:rPr b="0" lang="en-US" sz="2400" spc="-1" strike="noStrike">
                <a:solidFill>
                  <a:srgbClr val="000000"/>
                </a:solidFill>
                <a:latin typeface="Arial"/>
                <a:ea typeface="Roboto"/>
              </a:rPr>
              <a:t>)​</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Colonial Despatches of BC and Vancouver Island (10,827 pages, </a:t>
            </a:r>
            <a:r>
              <a:rPr b="0" lang="en-US" sz="2400" spc="-1" strike="noStrike">
                <a:solidFill>
                  <a:srgbClr val="000000"/>
                </a:solidFill>
                <a:latin typeface="Arial"/>
                <a:ea typeface="Roboto"/>
                <a:hlinkClick r:id="rId2"/>
              </a:rPr>
              <a:t>bcgenesis.uvic.ca</a:t>
            </a:r>
            <a:r>
              <a:rPr b="0" lang="en-US" sz="2400" spc="-1" strike="noStrike">
                <a:solidFill>
                  <a:srgbClr val="000000"/>
                </a:solidFill>
                <a:latin typeface="Arial"/>
                <a:ea typeface="Roboto"/>
              </a:rPr>
              <a:t>)​</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 Landscapes of Injustice Archive (154,846 pages, </a:t>
            </a:r>
            <a:r>
              <a:rPr b="0" lang="en-US" sz="2400" spc="-1" strike="noStrike">
                <a:solidFill>
                  <a:srgbClr val="000000"/>
                </a:solidFill>
                <a:latin typeface="Arial"/>
                <a:ea typeface="Roboto"/>
                <a:hlinkClick r:id="rId3"/>
              </a:rPr>
              <a:t>loi.uvic.ca/archive</a:t>
            </a:r>
            <a:r>
              <a:rPr b="0" lang="en-US" sz="2400" spc="-1" strike="noStrike">
                <a:solidFill>
                  <a:srgbClr val="000000"/>
                </a:solidFill>
                <a:latin typeface="Arial"/>
                <a:ea typeface="Roboto"/>
              </a:rPr>
              <a:t>)</a:t>
            </a:r>
            <a:r>
              <a:rPr b="0" lang="en-US" sz="2400" spc="-1" strike="noStrike">
                <a:solidFill>
                  <a:srgbClr val="004c65"/>
                </a:solidFill>
                <a:latin typeface="Arial"/>
                <a:ea typeface="Roboto"/>
              </a:rPr>
              <a:t>​</a:t>
            </a:r>
            <a:endParaRPr b="0" lang="en-US" sz="2400" spc="-1" strike="noStrike">
              <a:solidFill>
                <a:srgbClr val="000000"/>
              </a:solidFill>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9" name="Google Shape;72;p12" descr=""/>
          <p:cNvPicPr/>
          <p:nvPr/>
        </p:nvPicPr>
        <p:blipFill>
          <a:blip r:embed="rId1"/>
          <a:stretch/>
        </p:blipFill>
        <p:spPr>
          <a:xfrm>
            <a:off x="4142880" y="251640"/>
            <a:ext cx="3352680" cy="5513400"/>
          </a:xfrm>
          <a:prstGeom prst="rect">
            <a:avLst/>
          </a:prstGeom>
          <a:ln w="0">
            <a:noFill/>
          </a:ln>
        </p:spPr>
      </p:pic>
      <p:pic>
        <p:nvPicPr>
          <p:cNvPr id="1310" name="Google Shape;73;p 2" descr=""/>
          <p:cNvPicPr/>
          <p:nvPr/>
        </p:nvPicPr>
        <p:blipFill>
          <a:blip r:embed="rId2"/>
          <a:srcRect l="49209" t="0" r="0" b="0"/>
          <a:stretch/>
        </p:blipFill>
        <p:spPr>
          <a:xfrm>
            <a:off x="7758000" y="251640"/>
            <a:ext cx="3784680" cy="5513400"/>
          </a:xfrm>
          <a:prstGeom prst="rect">
            <a:avLst/>
          </a:prstGeom>
          <a:ln w="0">
            <a:noFill/>
          </a:ln>
        </p:spPr>
      </p:pic>
      <p:pic>
        <p:nvPicPr>
          <p:cNvPr id="1311" name="Google Shape;74;p 2" descr=""/>
          <p:cNvPicPr/>
          <p:nvPr/>
        </p:nvPicPr>
        <p:blipFill>
          <a:blip r:embed="rId3"/>
          <a:srcRect l="1768" t="3156" r="-1768" b="-3156"/>
          <a:stretch/>
        </p:blipFill>
        <p:spPr>
          <a:xfrm>
            <a:off x="203040" y="1422000"/>
            <a:ext cx="3735720" cy="27914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PlaceHolder 1"/>
          <p:cNvSpPr>
            <a:spLocks noGrp="1"/>
          </p:cNvSpPr>
          <p:nvPr>
            <p:ph type="title"/>
          </p:nvPr>
        </p:nvSpPr>
        <p:spPr>
          <a:xfrm>
            <a:off x="609480" y="273600"/>
            <a:ext cx="10972080" cy="114444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Convergence of Editions and Versions</a:t>
            </a:r>
            <a:endParaRPr b="0" lang="en-US" sz="2800" spc="-1" strike="noStrike">
              <a:solidFill>
                <a:srgbClr val="000000"/>
              </a:solidFill>
              <a:latin typeface="Arial"/>
            </a:endParaRPr>
          </a:p>
        </p:txBody>
      </p:sp>
      <p:pic>
        <p:nvPicPr>
          <p:cNvPr id="1313" name="Google Shape;99;p 2" descr=""/>
          <p:cNvPicPr/>
          <p:nvPr/>
        </p:nvPicPr>
        <p:blipFill>
          <a:blip r:embed="rId1"/>
          <a:stretch/>
        </p:blipFill>
        <p:spPr>
          <a:xfrm>
            <a:off x="3202560" y="1937160"/>
            <a:ext cx="8182440" cy="1971360"/>
          </a:xfrm>
          <a:prstGeom prst="rect">
            <a:avLst/>
          </a:prstGeom>
          <a:ln w="0">
            <a:noFill/>
          </a:ln>
        </p:spPr>
      </p:pic>
      <p:pic>
        <p:nvPicPr>
          <p:cNvPr id="1314" name="Google Shape;100;p 2" descr=""/>
          <p:cNvPicPr/>
          <p:nvPr/>
        </p:nvPicPr>
        <p:blipFill>
          <a:blip r:embed="rId2"/>
          <a:stretch/>
        </p:blipFill>
        <p:spPr>
          <a:xfrm>
            <a:off x="522000" y="1492200"/>
            <a:ext cx="2522160" cy="3783600"/>
          </a:xfrm>
          <a:prstGeom prst="rect">
            <a:avLst/>
          </a:prstGeom>
          <a:ln w="0">
            <a:noFill/>
          </a:ln>
          <a:effectLst>
            <a:outerShdw dir="5400000" dist="123840" rotWithShape="0">
              <a:srgbClr val="000000">
                <a:alpha val="50000"/>
              </a:srgbClr>
            </a:outerShdw>
          </a:effectLst>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PlaceHolder 1"/>
          <p:cNvSpPr>
            <a:spLocks noGrp="1"/>
          </p:cNvSpPr>
          <p:nvPr>
            <p:ph type="title"/>
          </p:nvPr>
        </p:nvSpPr>
        <p:spPr>
          <a:xfrm>
            <a:off x="609480" y="273600"/>
            <a:ext cx="10972080" cy="114444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Endings Principles 5: Release Management</a:t>
            </a:r>
            <a:endParaRPr b="0" lang="en-US" sz="2800" spc="-1" strike="noStrike">
              <a:solidFill>
                <a:srgbClr val="000000"/>
              </a:solidFill>
              <a:latin typeface="Arial"/>
            </a:endParaRPr>
          </a:p>
        </p:txBody>
      </p:sp>
      <p:sp>
        <p:nvSpPr>
          <p:cNvPr id="1316"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1800" spc="-1" strike="noStrike">
                <a:solidFill>
                  <a:srgbClr val="404040"/>
                </a:solidFill>
                <a:latin typeface="Arial"/>
                <a:ea typeface="Arial"/>
              </a:rPr>
              <a:t>Release management handles the public release of products. Without good release management, a project can never end gracefully; it can only falter and die.</a:t>
            </a:r>
            <a:endParaRPr b="0" lang="en-US" sz="1800" spc="-1" strike="noStrike">
              <a:solidFill>
                <a:srgbClr val="000000"/>
              </a:solidFill>
              <a:latin typeface="Arial"/>
            </a:endParaRPr>
          </a:p>
          <a:p>
            <a:pPr marL="228600" indent="-228600">
              <a:lnSpc>
                <a:spcPct val="100000"/>
              </a:lnSpc>
              <a:spcBef>
                <a:spcPts val="360"/>
              </a:spcBef>
              <a:buNone/>
              <a:tabLst>
                <a:tab algn="l" pos="0"/>
              </a:tabLst>
            </a:pPr>
            <a:endParaRPr b="0" lang="en-US" sz="1800" spc="-1" strike="noStrike">
              <a:solidFill>
                <a:srgbClr val="000000"/>
              </a:solidFill>
              <a:latin typeface="Arial"/>
            </a:endParaRPr>
          </a:p>
          <a:p>
            <a:pPr marL="228600" indent="-228600" algn="r">
              <a:lnSpc>
                <a:spcPct val="100000"/>
              </a:lnSpc>
              <a:spcBef>
                <a:spcPts val="360"/>
              </a:spcBef>
              <a:buNone/>
              <a:tabLst>
                <a:tab algn="l" pos="0"/>
              </a:tabLst>
            </a:pPr>
            <a:r>
              <a:rPr b="0" lang="en-CA" sz="1800" spc="-1" strike="noStrike">
                <a:solidFill>
                  <a:srgbClr val="404040"/>
                </a:solidFill>
                <a:latin typeface="Arial"/>
                <a:ea typeface="Arial"/>
              </a:rPr>
              <a:t>– </a:t>
            </a:r>
            <a:r>
              <a:rPr b="0" lang="en-CA" sz="1800" spc="-1" strike="noStrike" u="sng">
                <a:solidFill>
                  <a:srgbClr val="3395b9"/>
                </a:solidFill>
                <a:uFillTx/>
                <a:latin typeface="Arial"/>
                <a:ea typeface="Arial"/>
                <a:hlinkClick r:id="rId1"/>
              </a:rPr>
              <a:t>https://endings.uvic.ca/principles.html#release-management</a:t>
            </a:r>
            <a:r>
              <a:rPr b="0" lang="en-CA" sz="1350" spc="-1" strike="noStrike">
                <a:solidFill>
                  <a:srgbClr val="404040"/>
                </a:solidFill>
                <a:latin typeface="Lora"/>
                <a:ea typeface="Lora"/>
              </a:rPr>
              <a:t> </a:t>
            </a:r>
            <a:endParaRPr b="0" lang="en-US" sz="1350" spc="-1" strike="noStrike">
              <a:solidFill>
                <a:srgbClr val="000000"/>
              </a:solidFill>
              <a:latin typeface="Arial"/>
            </a:endParaRPr>
          </a:p>
          <a:p>
            <a:pPr marL="228600" indent="-228600">
              <a:lnSpc>
                <a:spcPct val="100000"/>
              </a:lnSpc>
              <a:spcBef>
                <a:spcPts val="360"/>
              </a:spcBef>
              <a:buNone/>
              <a:tabLst>
                <a:tab algn="l" pos="0"/>
              </a:tabLst>
            </a:pPr>
            <a:endParaRPr b="0" lang="en-US" sz="1350" spc="-1" strike="noStrike">
              <a:solidFill>
                <a:srgbClr val="000000"/>
              </a:solidFill>
              <a:latin typeface="Arial"/>
            </a:endParaRPr>
          </a:p>
          <a:p>
            <a:pPr marL="228600" indent="-228600">
              <a:lnSpc>
                <a:spcPct val="100000"/>
              </a:lnSpc>
              <a:spcBef>
                <a:spcPts val="360"/>
              </a:spcBef>
              <a:buNone/>
              <a:tabLst>
                <a:tab algn="l" pos="0"/>
              </a:tabLst>
            </a:pPr>
            <a:endParaRPr b="0" lang="en-US" sz="1350" spc="-1" strike="noStrike">
              <a:solidFill>
                <a:srgbClr val="000000"/>
              </a:solidFill>
              <a:latin typeface="Arial"/>
            </a:endParaRPr>
          </a:p>
          <a:p>
            <a:pPr marL="228600" indent="-228600">
              <a:lnSpc>
                <a:spcPct val="100000"/>
              </a:lnSpc>
              <a:spcBef>
                <a:spcPts val="360"/>
              </a:spcBef>
              <a:buNone/>
              <a:tabLst>
                <a:tab algn="l" pos="0"/>
              </a:tabLst>
            </a:pPr>
            <a:endParaRPr b="0" lang="en-US" sz="13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7" name="PlaceHolder 1"/>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1800" spc="-1" strike="noStrike">
                <a:solidFill>
                  <a:srgbClr val="000000"/>
                </a:solidFill>
                <a:latin typeface="Arial"/>
                <a:ea typeface="Arial"/>
              </a:rPr>
              <a:t>5.1 Releases should be </a:t>
            </a:r>
            <a:r>
              <a:rPr b="0" lang="en-CA" sz="1800" spc="-1" strike="noStrike">
                <a:solidFill>
                  <a:srgbClr val="cc0000"/>
                </a:solidFill>
                <a:latin typeface="Arial"/>
                <a:ea typeface="Arial"/>
              </a:rPr>
              <a:t>periodic </a:t>
            </a:r>
            <a:r>
              <a:rPr b="0" lang="en-CA" sz="1800" spc="-1" strike="noStrike">
                <a:solidFill>
                  <a:srgbClr val="000000"/>
                </a:solidFill>
                <a:latin typeface="Arial"/>
                <a:ea typeface="Arial"/>
              </a:rPr>
              <a:t>and carefully planned. </a:t>
            </a:r>
            <a:endParaRPr b="0" lang="en-US" sz="18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p:txBody>
      </p:sp>
      <p:sp>
        <p:nvSpPr>
          <p:cNvPr id="1318" name="PlaceHolder 2"/>
          <p:cNvSpPr>
            <a:spLocks noGrp="1"/>
          </p:cNvSpPr>
          <p:nvPr>
            <p:ph type="title"/>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9" name="PlaceHolder 1"/>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1800" spc="-1" strike="noStrike">
                <a:solidFill>
                  <a:srgbClr val="000000"/>
                </a:solidFill>
                <a:latin typeface="Arial"/>
                <a:ea typeface="Arial"/>
              </a:rPr>
              <a:t>5.2 A release should only be made when the entire product set is </a:t>
            </a:r>
            <a:r>
              <a:rPr b="0" lang="en-CA" sz="1800" spc="-1" strike="noStrike">
                <a:solidFill>
                  <a:srgbClr val="cc0000"/>
                </a:solidFill>
                <a:latin typeface="Arial"/>
                <a:ea typeface="Arial"/>
              </a:rPr>
              <a:t>coherent, consistent, and complete</a:t>
            </a:r>
            <a:r>
              <a:rPr b="0" lang="en-CA" sz="1800" spc="-1" strike="noStrike">
                <a:solidFill>
                  <a:srgbClr val="000000"/>
                </a:solidFill>
                <a:latin typeface="Arial"/>
                <a:ea typeface="Arial"/>
              </a:rPr>
              <a:t> (passing all validation and diagnostic tests). </a:t>
            </a:r>
            <a:endParaRPr b="0" lang="en-US" sz="1800" spc="-1" strike="noStrike">
              <a:solidFill>
                <a:srgbClr val="000000"/>
              </a:solidFill>
              <a:latin typeface="Arial"/>
            </a:endParaRPr>
          </a:p>
          <a:p>
            <a:pPr marL="228600" indent="-228600">
              <a:lnSpc>
                <a:spcPct val="100000"/>
              </a:lnSpc>
              <a:spcBef>
                <a:spcPts val="360"/>
              </a:spcBef>
              <a:buNone/>
              <a:tabLst>
                <a:tab algn="l" pos="0"/>
              </a:tabLst>
            </a:pPr>
            <a:endParaRPr b="0" lang="en-US" sz="1800" spc="-1" strike="noStrike">
              <a:solidFill>
                <a:srgbClr val="000000"/>
              </a:solidFill>
              <a:latin typeface="Arial"/>
            </a:endParaRPr>
          </a:p>
          <a:p>
            <a:pPr marL="228600" indent="-228600">
              <a:lnSpc>
                <a:spcPct val="100000"/>
              </a:lnSpc>
              <a:spcBef>
                <a:spcPts val="360"/>
              </a:spcBef>
              <a:buNone/>
              <a:tabLst>
                <a:tab algn="l" pos="0"/>
              </a:tabLst>
            </a:pPr>
            <a:endParaRPr b="0" lang="en-US" sz="1800" spc="-1" strike="noStrike">
              <a:solidFill>
                <a:srgbClr val="000000"/>
              </a:solidFill>
              <a:latin typeface="Arial"/>
            </a:endParaRPr>
          </a:p>
        </p:txBody>
      </p:sp>
      <p:sp>
        <p:nvSpPr>
          <p:cNvPr id="1320" name="PlaceHolder 2"/>
          <p:cNvSpPr>
            <a:spLocks noGrp="1"/>
          </p:cNvSpPr>
          <p:nvPr>
            <p:ph type="title"/>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1800" spc="-1" strike="noStrike">
                <a:solidFill>
                  <a:srgbClr val="000000"/>
                </a:solidFill>
                <a:latin typeface="Arial"/>
                <a:ea typeface="Arial"/>
              </a:rPr>
              <a:t>5.3 </a:t>
            </a:r>
            <a:r>
              <a:rPr b="0" lang="en-CA" sz="1800" spc="-1" strike="noStrike">
                <a:solidFill>
                  <a:srgbClr val="cc0000"/>
                </a:solidFill>
                <a:latin typeface="Arial"/>
                <a:ea typeface="Arial"/>
              </a:rPr>
              <a:t>Like editions of print works</a:t>
            </a:r>
            <a:r>
              <a:rPr b="0" lang="en-CA" sz="1800" spc="-1" strike="noStrike">
                <a:solidFill>
                  <a:srgbClr val="000000"/>
                </a:solidFill>
                <a:latin typeface="Arial"/>
                <a:ea typeface="Arial"/>
              </a:rPr>
              <a:t>, each release of a web resource should be clearly identified on every page by its build date and some kind of version number. </a:t>
            </a:r>
            <a:endParaRPr b="0" lang="en-US" sz="1800" spc="-1" strike="noStrike">
              <a:solidFill>
                <a:srgbClr val="000000"/>
              </a:solidFill>
              <a:latin typeface="Arial"/>
            </a:endParaRPr>
          </a:p>
        </p:txBody>
      </p:sp>
      <p:sp>
        <p:nvSpPr>
          <p:cNvPr id="1322" name="PlaceHolder 2"/>
          <p:cNvSpPr>
            <a:spLocks noGrp="1"/>
          </p:cNvSpPr>
          <p:nvPr>
            <p:ph type="title"/>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3" name="PlaceHolder 1"/>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1400" spc="-1" strike="noStrike">
                <a:solidFill>
                  <a:srgbClr val="000000"/>
                </a:solidFill>
                <a:latin typeface="Arial"/>
                <a:ea typeface="Arial"/>
              </a:rPr>
              <a:t>MoEML footer:</a:t>
            </a:r>
            <a:endParaRPr b="0" lang="en-US" sz="1400" spc="-1" strike="noStrike">
              <a:solidFill>
                <a:srgbClr val="000000"/>
              </a:solidFill>
              <a:latin typeface="Arial"/>
            </a:endParaRPr>
          </a:p>
        </p:txBody>
      </p:sp>
      <p:sp>
        <p:nvSpPr>
          <p:cNvPr id="1324" name="PlaceHolder 2"/>
          <p:cNvSpPr>
            <a:spLocks noGrp="1"/>
          </p:cNvSpPr>
          <p:nvPr>
            <p:ph type="title"/>
          </p:nvPr>
        </p:nvSpPr>
        <p:spPr>
          <a:xfrm>
            <a:off x="609480" y="273600"/>
            <a:ext cx="10972080" cy="114444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How MoEML does it</a:t>
            </a:r>
            <a:endParaRPr b="0" lang="en-US" sz="2800" spc="-1" strike="noStrike">
              <a:solidFill>
                <a:srgbClr val="000000"/>
              </a:solidFill>
              <a:latin typeface="Arial"/>
            </a:endParaRPr>
          </a:p>
        </p:txBody>
      </p:sp>
      <p:pic>
        <p:nvPicPr>
          <p:cNvPr id="1325" name="Google Shape;273;p 2" descr=""/>
          <p:cNvPicPr/>
          <p:nvPr/>
        </p:nvPicPr>
        <p:blipFill>
          <a:blip r:embed="rId1"/>
          <a:stretch/>
        </p:blipFill>
        <p:spPr>
          <a:xfrm>
            <a:off x="1493640" y="2287080"/>
            <a:ext cx="9203760" cy="302652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6" name="PlaceHolder 1"/>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2400" spc="-1" strike="noStrike">
                <a:solidFill>
                  <a:srgbClr val="000000"/>
                </a:solidFill>
                <a:latin typeface="Arial"/>
                <a:ea typeface="Arial"/>
              </a:rPr>
              <a:t>MoEML v.7.0, svn rev. 20565 2022-05-05 09:11:13 -0700 (Thu, 05 May 2022).</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1800" spc="-1" strike="noStrike">
                <a:solidFill>
                  <a:srgbClr val="000000"/>
                </a:solidFill>
                <a:latin typeface="Arial"/>
                <a:ea typeface="Arial"/>
              </a:rPr>
              <a:t>5.4 Web resources should include detailed </a:t>
            </a:r>
            <a:r>
              <a:rPr b="0" lang="en-CA" sz="1800" spc="-1" strike="noStrike">
                <a:solidFill>
                  <a:srgbClr val="cc0000"/>
                </a:solidFill>
                <a:latin typeface="Arial"/>
                <a:ea typeface="Arial"/>
              </a:rPr>
              <a:t>instructions for citation</a:t>
            </a:r>
            <a:r>
              <a:rPr b="0" lang="en-CA" sz="1800" spc="-1" strike="noStrike">
                <a:solidFill>
                  <a:srgbClr val="000000"/>
                </a:solidFill>
                <a:latin typeface="Arial"/>
                <a:ea typeface="Arial"/>
              </a:rPr>
              <a:t>, so that end-users can unambiguously cite a specific page from a specific edition.</a:t>
            </a:r>
            <a:endParaRPr b="0" lang="en-US" sz="1800" spc="-1" strike="noStrike">
              <a:solidFill>
                <a:srgbClr val="000000"/>
              </a:solidFill>
              <a:latin typeface="Arial"/>
            </a:endParaRPr>
          </a:p>
        </p:txBody>
      </p:sp>
      <p:sp>
        <p:nvSpPr>
          <p:cNvPr id="1328" name="PlaceHolder 2"/>
          <p:cNvSpPr>
            <a:spLocks noGrp="1"/>
          </p:cNvSpPr>
          <p:nvPr>
            <p:ph type="title"/>
          </p:nvPr>
        </p:nvSpPr>
        <p:spPr>
          <a:xfrm>
            <a:off x="609480" y="273600"/>
            <a:ext cx="10972080" cy="11444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9" name="Google Shape;288;p48" descr=""/>
          <p:cNvPicPr/>
          <p:nvPr/>
        </p:nvPicPr>
        <p:blipFill>
          <a:blip r:embed="rId1"/>
          <a:stretch/>
        </p:blipFill>
        <p:spPr>
          <a:xfrm>
            <a:off x="2809440" y="611640"/>
            <a:ext cx="5218200" cy="53708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type="title"/>
          </p:nvPr>
        </p:nvSpPr>
        <p:spPr>
          <a:xfrm>
            <a:off x="428400" y="0"/>
            <a:ext cx="9450720" cy="104184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1990s</a:t>
            </a:r>
            <a:endParaRPr b="0" lang="en-US" sz="3200" spc="-1" strike="noStrike">
              <a:solidFill>
                <a:srgbClr val="000000"/>
              </a:solidFill>
              <a:latin typeface="Arial"/>
            </a:endParaRPr>
          </a:p>
        </p:txBody>
      </p:sp>
      <p:sp>
        <p:nvSpPr>
          <p:cNvPr id="1250" name="PlaceHolder 2"/>
          <p:cNvSpPr>
            <a:spLocks noGrp="1"/>
          </p:cNvSpPr>
          <p:nvPr>
            <p:ph/>
          </p:nvPr>
        </p:nvSpPr>
        <p:spPr>
          <a:xfrm>
            <a:off x="180000" y="1449720"/>
            <a:ext cx="4318920" cy="43092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made websites mostly to support language teaching.​</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build lots of interactive exercises using HTML, CSS and JavaScript.​</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Most of these sites have never been updated – see for example:​</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hlinkClick r:id="rId1"/>
              </a:rPr>
              <a:t>web.uvic.ca/hrd/indonesian/​</a:t>
            </a:r>
            <a:endParaRPr b="0" lang="en-US" sz="2400" spc="-1" strike="noStrike">
              <a:solidFill>
                <a:srgbClr val="000000"/>
              </a:solidFill>
              <a:latin typeface="Arial"/>
            </a:endParaRPr>
          </a:p>
          <a:p>
            <a:pPr marL="228600" indent="-228600">
              <a:lnSpc>
                <a:spcPct val="90000"/>
              </a:lnSpc>
              <a:spcBef>
                <a:spcPts val="1001"/>
              </a:spcBef>
              <a:buNone/>
              <a:tabLst>
                <a:tab algn="l" pos="0"/>
              </a:tabLst>
            </a:pPr>
            <a:endParaRPr b="0" lang="en-US" sz="2400" spc="-1" strike="noStrike">
              <a:solidFill>
                <a:srgbClr val="000000"/>
              </a:solidFill>
              <a:latin typeface="Arial"/>
            </a:endParaRPr>
          </a:p>
        </p:txBody>
      </p:sp>
      <p:pic>
        <p:nvPicPr>
          <p:cNvPr id="1251" name="Picture 1253" descr=""/>
          <p:cNvPicPr/>
          <p:nvPr/>
        </p:nvPicPr>
        <p:blipFill>
          <a:blip r:embed="rId2"/>
          <a:stretch/>
        </p:blipFill>
        <p:spPr>
          <a:xfrm>
            <a:off x="4500000" y="3960"/>
            <a:ext cx="7691040" cy="685656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PlaceHolder 1"/>
          <p:cNvSpPr>
            <a:spLocks noGrp="1"/>
          </p:cNvSpPr>
          <p:nvPr>
            <p:ph type="title"/>
          </p:nvPr>
        </p:nvSpPr>
        <p:spPr>
          <a:xfrm>
            <a:off x="609480" y="273600"/>
            <a:ext cx="10972080" cy="114444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1f497d"/>
                </a:solidFill>
                <a:latin typeface="Arial"/>
                <a:ea typeface="Arial"/>
              </a:rPr>
              <a:t>We want lots of static copies.</a:t>
            </a:r>
            <a:endParaRPr b="0" lang="en-US" sz="2800" spc="-1" strike="noStrike">
              <a:solidFill>
                <a:srgbClr val="000000"/>
              </a:solidFill>
              <a:latin typeface="Arial"/>
            </a:endParaRPr>
          </a:p>
        </p:txBody>
      </p:sp>
      <p:sp>
        <p:nvSpPr>
          <p:cNvPr id="1331"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marL="457200" indent="-342720">
              <a:lnSpc>
                <a:spcPct val="150000"/>
              </a:lnSpc>
              <a:spcBef>
                <a:spcPts val="360"/>
              </a:spcBef>
              <a:buClr>
                <a:srgbClr val="000000"/>
              </a:buClr>
              <a:buFont typeface="Arial"/>
              <a:buChar char="•"/>
            </a:pPr>
            <a:r>
              <a:rPr b="0" lang="en-CA" sz="1800" spc="-1" strike="noStrike">
                <a:solidFill>
                  <a:srgbClr val="000000"/>
                </a:solidFill>
                <a:latin typeface="Arial"/>
                <a:ea typeface="Arial"/>
              </a:rPr>
              <a:t>Another desirable feature of the book is its durability.</a:t>
            </a:r>
            <a:endParaRPr b="0" lang="en-US" sz="1800" spc="-1" strike="noStrike">
              <a:solidFill>
                <a:srgbClr val="000000"/>
              </a:solidFill>
              <a:latin typeface="Arial"/>
            </a:endParaRPr>
          </a:p>
          <a:p>
            <a:pPr marL="457200" indent="-342720">
              <a:lnSpc>
                <a:spcPct val="150000"/>
              </a:lnSpc>
              <a:spcBef>
                <a:spcPts val="1001"/>
              </a:spcBef>
              <a:buClr>
                <a:srgbClr val="000000"/>
              </a:buClr>
              <a:buFont typeface="Arial"/>
              <a:buChar char="•"/>
            </a:pPr>
            <a:r>
              <a:rPr b="0" lang="en-CA" sz="1800" spc="-1" strike="noStrike">
                <a:solidFill>
                  <a:srgbClr val="000000"/>
                </a:solidFill>
                <a:latin typeface="Arial"/>
                <a:ea typeface="Arial"/>
              </a:rPr>
              <a:t>Books are durable partly because they’re multiple and scattered.</a:t>
            </a:r>
            <a:endParaRPr b="0" lang="en-US" sz="1800" spc="-1" strike="noStrike">
              <a:solidFill>
                <a:srgbClr val="000000"/>
              </a:solidFill>
              <a:latin typeface="Arial"/>
            </a:endParaRPr>
          </a:p>
          <a:p>
            <a:pPr marL="457200" indent="-342720">
              <a:lnSpc>
                <a:spcPct val="150000"/>
              </a:lnSpc>
              <a:spcBef>
                <a:spcPts val="1001"/>
              </a:spcBef>
              <a:buClr>
                <a:srgbClr val="000000"/>
              </a:buClr>
              <a:buFont typeface="Arial"/>
              <a:buChar char="•"/>
            </a:pPr>
            <a:r>
              <a:rPr b="0" lang="en-CA" sz="1800" spc="-1" strike="noStrike">
                <a:solidFill>
                  <a:srgbClr val="000000"/>
                </a:solidFill>
                <a:latin typeface="Arial"/>
                <a:ea typeface="Arial"/>
              </a:rPr>
              <a:t>We need to do the same with a digital edition – make lots of copies.</a:t>
            </a:r>
            <a:endParaRPr b="0" lang="en-US" sz="1800" spc="-1" strike="noStrike">
              <a:solidFill>
                <a:srgbClr val="000000"/>
              </a:solidFill>
              <a:latin typeface="Arial"/>
            </a:endParaRPr>
          </a:p>
          <a:p>
            <a:pPr marL="457200" indent="-342720">
              <a:lnSpc>
                <a:spcPct val="150000"/>
              </a:lnSpc>
              <a:spcBef>
                <a:spcPts val="1001"/>
              </a:spcBef>
              <a:buClr>
                <a:srgbClr val="000000"/>
              </a:buClr>
              <a:buFont typeface="Arial"/>
              <a:buChar char="•"/>
            </a:pPr>
            <a:r>
              <a:rPr b="0" lang="en-CA" sz="1800" spc="-1" strike="noStrike">
                <a:solidFill>
                  <a:srgbClr val="000000"/>
                </a:solidFill>
                <a:latin typeface="Arial"/>
                <a:ea typeface="Arial"/>
              </a:rPr>
              <a:t>It’s hard to make lots of copies of a complex database-driven infrastructure.</a:t>
            </a:r>
            <a:endParaRPr b="0" lang="en-US" sz="1800" spc="-1" strike="noStrike">
              <a:solidFill>
                <a:srgbClr val="000000"/>
              </a:solidFill>
              <a:latin typeface="Arial"/>
            </a:endParaRPr>
          </a:p>
          <a:p>
            <a:pPr marL="457200" indent="-342720">
              <a:lnSpc>
                <a:spcPct val="150000"/>
              </a:lnSpc>
              <a:spcBef>
                <a:spcPts val="1001"/>
              </a:spcBef>
              <a:buClr>
                <a:srgbClr val="000000"/>
              </a:buClr>
              <a:buFont typeface="Arial"/>
              <a:buChar char="•"/>
            </a:pPr>
            <a:r>
              <a:rPr b="0" lang="en-CA" sz="1800" spc="-1" strike="noStrike">
                <a:solidFill>
                  <a:srgbClr val="000000"/>
                </a:solidFill>
                <a:latin typeface="Arial"/>
                <a:ea typeface="Arial"/>
              </a:rPr>
              <a:t>Therefore we need our digital editions to be simple, static, portable, and easily copied.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2" name="PlaceHolder 1"/>
          <p:cNvSpPr>
            <a:spLocks noGrp="1"/>
          </p:cNvSpPr>
          <p:nvPr>
            <p:ph type="title"/>
          </p:nvPr>
        </p:nvSpPr>
        <p:spPr>
          <a:xfrm>
            <a:off x="609480" y="273600"/>
            <a:ext cx="10972080" cy="114444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What is a static site?</a:t>
            </a:r>
            <a:endParaRPr b="0" lang="en-US" sz="2800" spc="-1" strike="noStrike">
              <a:solidFill>
                <a:srgbClr val="000000"/>
              </a:solidFill>
              <a:latin typeface="Arial"/>
            </a:endParaRPr>
          </a:p>
        </p:txBody>
      </p:sp>
      <p:sp>
        <p:nvSpPr>
          <p:cNvPr id="1333" name="PlaceHolder 2"/>
          <p:cNvSpPr>
            <a:spLocks noGrp="1"/>
          </p:cNvSpPr>
          <p:nvPr>
            <p:ph/>
          </p:nvPr>
        </p:nvSpPr>
        <p:spPr>
          <a:xfrm>
            <a:off x="609480" y="1604520"/>
            <a:ext cx="10972080" cy="3976920"/>
          </a:xfrm>
          <a:prstGeom prst="rect">
            <a:avLst/>
          </a:prstGeom>
          <a:noFill/>
          <a:ln w="0">
            <a:noFill/>
          </a:ln>
        </p:spPr>
        <p:txBody>
          <a:bodyPr lIns="0" rIns="0" tIns="0" bIns="0" anchor="t">
            <a:noAutofit/>
          </a:bodyPr>
          <a:p>
            <a:pPr marL="457200" indent="-342720">
              <a:lnSpc>
                <a:spcPct val="115000"/>
              </a:lnSpc>
              <a:spcBef>
                <a:spcPts val="360"/>
              </a:spcBef>
              <a:buClr>
                <a:srgbClr val="000000"/>
              </a:buClr>
              <a:buFont typeface="Arial"/>
              <a:buChar char="•"/>
            </a:pPr>
            <a:r>
              <a:rPr b="0" lang="en-CA" sz="1800" spc="-1" strike="noStrike">
                <a:solidFill>
                  <a:srgbClr val="000000"/>
                </a:solidFill>
                <a:latin typeface="Arial"/>
                <a:ea typeface="Arial"/>
              </a:rPr>
              <a:t>What we release: a static, numbered edition with no server-side dependencies</a:t>
            </a:r>
            <a:endParaRPr b="0" lang="en-US" sz="1800" spc="-1" strike="noStrike">
              <a:solidFill>
                <a:srgbClr val="000000"/>
              </a:solidFill>
              <a:latin typeface="Arial"/>
            </a:endParaRPr>
          </a:p>
          <a:p>
            <a:pPr marL="457200" indent="-342720">
              <a:lnSpc>
                <a:spcPct val="115000"/>
              </a:lnSpc>
              <a:spcBef>
                <a:spcPts val="1001"/>
              </a:spcBef>
              <a:buClr>
                <a:srgbClr val="000000"/>
              </a:buClr>
              <a:buFont typeface="Arial"/>
              <a:buChar char="•"/>
            </a:pPr>
            <a:r>
              <a:rPr b="0" lang="en-CA" sz="1800" spc="-1" strike="noStrike">
                <a:solidFill>
                  <a:srgbClr val="000000"/>
                </a:solidFill>
                <a:latin typeface="Arial"/>
                <a:ea typeface="Arial"/>
              </a:rPr>
              <a:t>HTML, JavaScript and CSS: every page is built at the same time in a single operation from a single source dataset.</a:t>
            </a:r>
            <a:endParaRPr b="0" lang="en-US" sz="1800" spc="-1" strike="noStrike">
              <a:solidFill>
                <a:srgbClr val="000000"/>
              </a:solidFill>
              <a:latin typeface="Arial"/>
            </a:endParaRPr>
          </a:p>
          <a:p>
            <a:pPr marL="457200" indent="-342720">
              <a:lnSpc>
                <a:spcPct val="115000"/>
              </a:lnSpc>
              <a:spcBef>
                <a:spcPts val="1001"/>
              </a:spcBef>
              <a:buClr>
                <a:srgbClr val="000000"/>
              </a:buClr>
              <a:buFont typeface="Arial"/>
              <a:buChar char="•"/>
            </a:pPr>
            <a:r>
              <a:rPr b="0" lang="en-CA" sz="1800" spc="-1" strike="noStrike">
                <a:solidFill>
                  <a:srgbClr val="000000"/>
                </a:solidFill>
                <a:latin typeface="Arial"/>
                <a:ea typeface="Arial"/>
              </a:rPr>
              <a:t>You can put it on thumb drives and distribute them to run on any web server.</a:t>
            </a:r>
            <a:endParaRPr b="0" lang="en-US" sz="1800" spc="-1" strike="noStrike">
              <a:solidFill>
                <a:srgbClr val="000000"/>
              </a:solidFill>
              <a:latin typeface="Arial"/>
            </a:endParaRPr>
          </a:p>
          <a:p>
            <a:pPr marL="457200" indent="-342720">
              <a:lnSpc>
                <a:spcPct val="115000"/>
              </a:lnSpc>
              <a:spcBef>
                <a:spcPts val="1001"/>
              </a:spcBef>
              <a:buClr>
                <a:srgbClr val="000000"/>
              </a:buClr>
              <a:buFont typeface="Arial"/>
              <a:buChar char="•"/>
            </a:pPr>
            <a:r>
              <a:rPr b="0" lang="en-CA" sz="1800" spc="-1" strike="noStrike">
                <a:solidFill>
                  <a:srgbClr val="000000"/>
                </a:solidFill>
                <a:latin typeface="Arial"/>
                <a:ea typeface="Arial"/>
              </a:rPr>
              <a:t>You can download it as a ZIP file and install it on many machines.</a:t>
            </a:r>
            <a:endParaRPr b="0" lang="en-US" sz="1800" spc="-1" strike="noStrike">
              <a:solidFill>
                <a:srgbClr val="000000"/>
              </a:solidFill>
              <a:latin typeface="Arial"/>
            </a:endParaRPr>
          </a:p>
          <a:p>
            <a:pPr marL="457200" indent="-342720">
              <a:lnSpc>
                <a:spcPct val="115000"/>
              </a:lnSpc>
              <a:spcBef>
                <a:spcPts val="1001"/>
              </a:spcBef>
              <a:buClr>
                <a:srgbClr val="000000"/>
              </a:buClr>
              <a:buFont typeface="Arial"/>
              <a:buChar char="•"/>
            </a:pPr>
            <a:r>
              <a:rPr b="0" lang="en-CA" sz="1800" spc="-1" strike="noStrike">
                <a:solidFill>
                  <a:srgbClr val="000000"/>
                </a:solidFill>
                <a:latin typeface="Arial"/>
                <a:ea typeface="Arial"/>
              </a:rPr>
              <a:t>The copy we host at the UVic URL is the canonical copy but it’s just ONE of many static copies (like the public library copy).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2800" spc="-1" strike="noStrike">
                <a:solidFill>
                  <a:srgbClr val="0e3c75"/>
                </a:solidFill>
                <a:latin typeface="Arial"/>
              </a:rPr>
              <a:t>Endings Principles 4: Products (1)</a:t>
            </a:r>
            <a:endParaRPr b="0" lang="en-US" sz="2800" spc="-1" strike="noStrike">
              <a:solidFill>
                <a:srgbClr val="0e3c75"/>
              </a:solidFill>
              <a:latin typeface="Arial"/>
            </a:endParaRPr>
          </a:p>
        </p:txBody>
      </p:sp>
      <p:sp>
        <p:nvSpPr>
          <p:cNvPr id="1335" name="PlaceHolder 2"/>
          <p:cNvSpPr>
            <a:spLocks noGrp="1"/>
          </p:cNvSpPr>
          <p:nvPr>
            <p:ph/>
          </p:nvPr>
        </p:nvSpPr>
        <p:spPr>
          <a:xfrm>
            <a:off x="609480" y="1260000"/>
            <a:ext cx="10972080" cy="432144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endParaRPr b="0" lang="en-US" sz="280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150" spc="-1" strike="noStrike">
                <a:solidFill>
                  <a:srgbClr val="000000"/>
                </a:solidFill>
                <a:latin typeface="Arial"/>
              </a:rPr>
              <a:t>4.1 No dependence on server-side software: build a static website with no databases, no PHP, no Python.</a:t>
            </a:r>
            <a:endParaRPr b="0" lang="en-US" sz="2150" spc="-1" strike="noStrike">
              <a:solidFill>
                <a:srgbClr val="000000"/>
              </a:solidFill>
              <a:latin typeface="Arial"/>
              <a:ea typeface="DejaVu Sans"/>
            </a:endParaRPr>
          </a:p>
          <a:p>
            <a:pPr marL="432000" indent="-324000">
              <a:lnSpc>
                <a:spcPct val="90000"/>
              </a:lnSpc>
              <a:spcBef>
                <a:spcPts val="1984"/>
              </a:spcBef>
              <a:spcAft>
                <a:spcPts val="567"/>
              </a:spcAft>
              <a:buClr>
                <a:srgbClr val="000000"/>
              </a:buClr>
              <a:buSzPct val="45000"/>
              <a:buFont typeface="Wingdings" charset="2"/>
              <a:buChar char=""/>
            </a:pPr>
            <a:r>
              <a:rPr b="0" lang="en-US" sz="2150" spc="-1" strike="noStrike">
                <a:solidFill>
                  <a:srgbClr val="000000"/>
                </a:solidFill>
                <a:latin typeface="Arial"/>
              </a:rPr>
              <a:t>4.2 No boutique or fashionable technologies: use only standards with support across all platforms, whose long-term viability is assured. Our choices are HTML5, JavaScript, and CSS.</a:t>
            </a:r>
            <a:endParaRPr b="0" lang="en-US" sz="2150" spc="-1" strike="noStrike">
              <a:solidFill>
                <a:srgbClr val="000000"/>
              </a:solidFill>
              <a:latin typeface="Arial"/>
              <a:ea typeface="DejaVu Sans"/>
            </a:endParaRPr>
          </a:p>
          <a:p>
            <a:pPr marL="432000" indent="-324000">
              <a:lnSpc>
                <a:spcPct val="90000"/>
              </a:lnSpc>
              <a:spcBef>
                <a:spcPts val="1984"/>
              </a:spcBef>
              <a:spcAft>
                <a:spcPts val="567"/>
              </a:spcAft>
              <a:buClr>
                <a:srgbClr val="000000"/>
              </a:buClr>
              <a:buSzPct val="45000"/>
              <a:buFont typeface="Wingdings" charset="2"/>
              <a:buChar char=""/>
            </a:pPr>
            <a:r>
              <a:rPr b="0" lang="en-US" sz="2150" spc="-1" strike="noStrike">
                <a:solidFill>
                  <a:srgbClr val="000000"/>
                </a:solidFill>
                <a:latin typeface="Arial"/>
              </a:rPr>
              <a:t>4.3 No dependence on external libraries or services: no JQuery, no AngularJS, no Bootstrap, no Google Search.</a:t>
            </a:r>
            <a:endParaRPr b="0" lang="en-US" sz="2150" spc="-1" strike="noStrike">
              <a:solidFill>
                <a:srgbClr val="000000"/>
              </a:solidFill>
              <a:latin typeface="Arial"/>
              <a:ea typeface="DejaVu Sans"/>
            </a:endParaRPr>
          </a:p>
          <a:p>
            <a:pPr marL="432000" indent="-324000">
              <a:lnSpc>
                <a:spcPct val="90000"/>
              </a:lnSpc>
              <a:spcBef>
                <a:spcPts val="1984"/>
              </a:spcBef>
              <a:spcAft>
                <a:spcPts val="567"/>
              </a:spcAft>
              <a:buClr>
                <a:srgbClr val="000000"/>
              </a:buClr>
              <a:buSzPct val="45000"/>
              <a:buFont typeface="Wingdings" charset="2"/>
              <a:buChar char=""/>
            </a:pPr>
            <a:endParaRPr b="0" lang="en-US" sz="2800" spc="-1" strike="noStrike">
              <a:solidFill>
                <a:srgbClr val="000000"/>
              </a:solidFill>
              <a:latin typeface="Arial"/>
              <a:ea typeface="DejaVu Sans"/>
            </a:endParaRPr>
          </a:p>
        </p:txBody>
      </p:sp>
      <p:sp>
        <p:nvSpPr>
          <p:cNvPr id="1336" name=""/>
          <p:cNvSpPr txBox="1"/>
          <p:nvPr/>
        </p:nvSpPr>
        <p:spPr>
          <a:xfrm>
            <a:off x="2160000" y="5169240"/>
            <a:ext cx="4653000" cy="446760"/>
          </a:xfrm>
          <a:prstGeom prst="rect">
            <a:avLst/>
          </a:prstGeom>
          <a:noFill/>
          <a:ln w="0">
            <a:noFill/>
          </a:ln>
        </p:spPr>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free of technical debt.</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2800" spc="-1" strike="noStrike">
                <a:solidFill>
                  <a:srgbClr val="0e3c75"/>
                </a:solidFill>
                <a:latin typeface="Arial"/>
              </a:rPr>
              <a:t>Endings Principles 4: Products (2)</a:t>
            </a:r>
            <a:endParaRPr b="0" lang="en-US" sz="2800" spc="-1" strike="noStrike">
              <a:solidFill>
                <a:srgbClr val="0e3c75"/>
              </a:solidFill>
              <a:latin typeface="Arial"/>
            </a:endParaRPr>
          </a:p>
        </p:txBody>
      </p:sp>
      <p:sp>
        <p:nvSpPr>
          <p:cNvPr id="1338" name="PlaceHolder 2"/>
          <p:cNvSpPr>
            <a:spLocks noGrp="1"/>
          </p:cNvSpPr>
          <p:nvPr>
            <p:ph/>
          </p:nvPr>
        </p:nvSpPr>
        <p:spPr>
          <a:xfrm>
            <a:off x="609480" y="1260000"/>
            <a:ext cx="10972080" cy="4321440"/>
          </a:xfrm>
          <a:prstGeom prst="rect">
            <a:avLst/>
          </a:prstGeom>
          <a:noFill/>
          <a:ln w="0">
            <a:noFill/>
          </a:ln>
        </p:spPr>
        <p:txBody>
          <a:bodyPr lIns="0" rIns="0" tIns="0" bIns="0" anchor="t">
            <a:normAutofit fontScale="77000"/>
          </a:bodyPr>
          <a:p>
            <a:pPr marL="432000" indent="-324000">
              <a:lnSpc>
                <a:spcPct val="90000"/>
              </a:lnSpc>
              <a:spcBef>
                <a:spcPts val="1417"/>
              </a:spcBef>
              <a:buClr>
                <a:srgbClr val="000000"/>
              </a:buClr>
              <a:buSzPct val="45000"/>
              <a:buFont typeface="Wingdings" charset="2"/>
              <a:buChar char=""/>
            </a:pPr>
            <a:endParaRPr b="0" lang="en-US" sz="2800" spc="-1" strike="noStrike">
              <a:solidFill>
                <a:srgbClr val="000000"/>
              </a:solidFill>
              <a:latin typeface="Arial"/>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4.4 No query strings: every entity in the site has a unique page with a simple URL that will function on any domain or IP address.</a:t>
            </a:r>
            <a:endParaRPr b="0" lang="en-US" sz="2800" spc="-1" strike="noStrike">
              <a:solidFill>
                <a:srgbClr val="000000"/>
              </a:solidFill>
              <a:latin typeface="Arial"/>
              <a:ea typeface="DejaVu Sans"/>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4.5 Inclusion of data: every site should include a documented copy of the source data, so that users of the site can repurpose the work easily.</a:t>
            </a:r>
            <a:endParaRPr b="0" lang="en-US" sz="2800" spc="-1" strike="noStrike">
              <a:solidFill>
                <a:srgbClr val="000000"/>
              </a:solidFill>
              <a:latin typeface="Arial"/>
              <a:ea typeface="DejaVu Sans"/>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4.6 Massive redundancy: every page contains all the components it needs, so that it will function without the rest of the site if necessary, even though doing so means duplicating information across the site.</a:t>
            </a:r>
            <a:endParaRPr b="0" lang="en-US" sz="2800" spc="-1" strike="noStrike">
              <a:solidFill>
                <a:srgbClr val="000000"/>
              </a:solidFill>
              <a:latin typeface="Arial"/>
              <a:ea typeface="DejaVu Sans"/>
            </a:endParaRPr>
          </a:p>
          <a:p>
            <a:pPr marL="432000" indent="-324000">
              <a:lnSpc>
                <a:spcPct val="90000"/>
              </a:lnSpc>
              <a:spcBef>
                <a:spcPts val="1984"/>
              </a:spcBef>
              <a:spcAft>
                <a:spcPts val="567"/>
              </a:spcAft>
              <a:buClr>
                <a:srgbClr val="000000"/>
              </a:buClr>
              <a:buSzPct val="45000"/>
              <a:buFont typeface="Wingdings" charset="2"/>
              <a:buChar char=""/>
            </a:pPr>
            <a:r>
              <a:rPr b="0" lang="en-US" sz="2800" spc="-1" strike="noStrike">
                <a:solidFill>
                  <a:srgbClr val="000000"/>
                </a:solidFill>
                <a:latin typeface="Arial"/>
              </a:rPr>
              <a:t>4.7 Graceful failure: every page should still function effectively even in the absence of JavaScript or CSS support.</a:t>
            </a:r>
            <a:br>
              <a:rPr sz="2800"/>
            </a:br>
            <a:br>
              <a:rPr sz="2800"/>
            </a:br>
            <a:r>
              <a:rPr b="0" lang="en-US" sz="2800" spc="-1" strike="noStrike">
                <a:solidFill>
                  <a:srgbClr val="000000"/>
                </a:solidFill>
                <a:latin typeface="Arial"/>
              </a:rPr>
              <a:t> </a:t>
            </a:r>
            <a:endParaRPr b="0" lang="en-US" sz="2800" spc="-1" strike="noStrike">
              <a:solidFill>
                <a:srgbClr val="000000"/>
              </a:solidFill>
              <a:latin typeface="Arial"/>
              <a:ea typeface="DejaVu Sans"/>
            </a:endParaRPr>
          </a:p>
        </p:txBody>
      </p:sp>
      <p:sp>
        <p:nvSpPr>
          <p:cNvPr id="1339" name=""/>
          <p:cNvSpPr txBox="1"/>
          <p:nvPr/>
        </p:nvSpPr>
        <p:spPr>
          <a:xfrm>
            <a:off x="1071720" y="5220000"/>
            <a:ext cx="9548280" cy="803160"/>
          </a:xfrm>
          <a:prstGeom prst="rect">
            <a:avLst/>
          </a:prstGeom>
          <a:noFill/>
          <a:ln w="0">
            <a:noFill/>
          </a:ln>
        </p:spPr>
        <p:txBody>
          <a:bodyPr lIns="90000" rIns="90000" tIns="45000" bIns="45000" anchor="t">
            <a:noAutofit/>
          </a:bodyPr>
          <a:p>
            <a:pPr marL="432000" indent="-324000">
              <a:lnSpc>
                <a:spcPct val="90000"/>
              </a:lnSpc>
              <a:spcBef>
                <a:spcPts val="1984"/>
              </a:spcBef>
              <a:spcAft>
                <a:spcPts val="567"/>
              </a:spcAft>
              <a:buClr>
                <a:srgbClr val="000000"/>
              </a:buClr>
              <a:buSzPct val="45000"/>
              <a:buFont typeface="Wingdings" charset="2"/>
              <a:buChar char=""/>
            </a:pPr>
            <a:r>
              <a:rPr b="0" i="1" lang="en-US" sz="2800" spc="-1" strike="noStrike">
                <a:solidFill>
                  <a:srgbClr val="000000"/>
                </a:solidFill>
                <a:latin typeface="Arial"/>
                <a:ea typeface="DejaVu Sans"/>
              </a:rPr>
              <a:t>So: citable, archivable, replicable, Wayback-Machinable, stealable, reusable</a:t>
            </a:r>
            <a:endParaRPr b="0" lang="en-CA" sz="2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2800" spc="-1" strike="noStrike">
                <a:solidFill>
                  <a:srgbClr val="004c65"/>
                </a:solidFill>
                <a:latin typeface="Arial"/>
              </a:rPr>
              <a:t>How we build a static site (1)</a:t>
            </a:r>
            <a:endParaRPr b="0" lang="en-US" sz="2800" spc="-1" strike="noStrike">
              <a:solidFill>
                <a:srgbClr val="004c65"/>
              </a:solidFill>
              <a:latin typeface="Arial"/>
            </a:endParaRPr>
          </a:p>
        </p:txBody>
      </p:sp>
      <p:sp>
        <p:nvSpPr>
          <p:cNvPr id="1341" name="PlaceHolder 2"/>
          <p:cNvSpPr>
            <a:spLocks noGrp="1"/>
          </p:cNvSpPr>
          <p:nvPr>
            <p:ph/>
          </p:nvPr>
        </p:nvSpPr>
        <p:spPr>
          <a:xfrm>
            <a:off x="609480" y="1604520"/>
            <a:ext cx="10972080" cy="3976920"/>
          </a:xfrm>
          <a:prstGeom prst="rect">
            <a:avLst/>
          </a:prstGeom>
          <a:noFill/>
          <a:ln w="0">
            <a:noFill/>
          </a:ln>
        </p:spPr>
        <p:txBody>
          <a:bodyPr lIns="0" rIns="0" tIns="0" bIns="0" anchor="t">
            <a:normAutofit fontScale="96000"/>
          </a:bodyPr>
          <a:p>
            <a:pPr>
              <a:lnSpc>
                <a:spcPct val="90000"/>
              </a:lnSpc>
              <a:spcBef>
                <a:spcPts val="1417"/>
              </a:spcBef>
              <a:buNone/>
            </a:pPr>
            <a:r>
              <a:rPr b="0" lang="en-US" sz="2800" spc="-1" strike="noStrike">
                <a:solidFill>
                  <a:srgbClr val="000000"/>
                </a:solidFill>
                <a:latin typeface="Arial"/>
              </a:rPr>
              <a:t> </a:t>
            </a:r>
            <a:r>
              <a:rPr b="0" i="1" lang="en-US" sz="2800" spc="-1" strike="noStrike">
                <a:solidFill>
                  <a:srgbClr val="000000"/>
                </a:solidFill>
                <a:latin typeface="Arial"/>
              </a:rPr>
              <a:t>Validate</a:t>
            </a:r>
            <a:r>
              <a:rPr b="0" lang="en-US" sz="2800" spc="-1" strike="noStrike">
                <a:solidFill>
                  <a:srgbClr val="000000"/>
                </a:solidFill>
                <a:latin typeface="Arial"/>
              </a:rPr>
              <a:t> the </a:t>
            </a:r>
            <a:r>
              <a:rPr b="0" lang="en-US" sz="2800" spc="-1" strike="noStrike">
                <a:solidFill>
                  <a:srgbClr val="cc0000"/>
                </a:solidFill>
                <a:latin typeface="Arial"/>
              </a:rPr>
              <a:t>source XML</a:t>
            </a:r>
            <a:r>
              <a:rPr b="0" lang="en-US" sz="2800" spc="-1" strike="noStrike">
                <a:solidFill>
                  <a:srgbClr val="000000"/>
                </a:solidFill>
                <a:latin typeface="Arial"/>
              </a:rPr>
              <a:t> (using RNG and Schematron).</a:t>
            </a:r>
            <a:endParaRPr b="0" lang="en-US" sz="2800" spc="-1" strike="noStrike">
              <a:solidFill>
                <a:srgbClr val="000000"/>
              </a:solidFill>
              <a:latin typeface="Arial"/>
            </a:endParaRPr>
          </a:p>
          <a:p>
            <a:pPr>
              <a:lnSpc>
                <a:spcPct val="90000"/>
              </a:lnSpc>
              <a:spcBef>
                <a:spcPts val="1417"/>
              </a:spcBef>
              <a:buNone/>
            </a:pPr>
            <a:r>
              <a:rPr b="0" lang="en-US" sz="2800" spc="-1" strike="noStrike">
                <a:solidFill>
                  <a:srgbClr val="000000"/>
                </a:solidFill>
                <a:latin typeface="Arial"/>
              </a:rPr>
              <a:t> </a:t>
            </a:r>
            <a:r>
              <a:rPr b="0" lang="en-US" sz="2800" spc="-1" strike="noStrike">
                <a:solidFill>
                  <a:srgbClr val="000000"/>
                </a:solidFill>
                <a:latin typeface="Arial"/>
              </a:rPr>
              <a:t>Create </a:t>
            </a:r>
            <a:r>
              <a:rPr b="0" lang="en-US" sz="2800" spc="-1" strike="noStrike">
                <a:solidFill>
                  <a:srgbClr val="cc0000"/>
                </a:solidFill>
                <a:latin typeface="Arial"/>
              </a:rPr>
              <a:t>better versions</a:t>
            </a:r>
            <a:r>
              <a:rPr b="0" lang="en-US" sz="2800" spc="-1" strike="noStrike">
                <a:solidFill>
                  <a:srgbClr val="000000"/>
                </a:solidFill>
                <a:latin typeface="Arial"/>
              </a:rPr>
              <a:t> of those documents.</a:t>
            </a:r>
            <a:endParaRPr b="0" lang="en-US" sz="2800" spc="-1" strike="noStrike">
              <a:solidFill>
                <a:srgbClr val="000000"/>
              </a:solidFill>
              <a:latin typeface="Arial"/>
            </a:endParaRPr>
          </a:p>
          <a:p>
            <a:pPr>
              <a:lnSpc>
                <a:spcPct val="90000"/>
              </a:lnSpc>
              <a:spcBef>
                <a:spcPts val="1417"/>
              </a:spcBef>
              <a:buNone/>
            </a:pPr>
            <a:r>
              <a:rPr b="0" lang="en-US" sz="2800" spc="-1" strike="noStrike">
                <a:solidFill>
                  <a:srgbClr val="000000"/>
                </a:solidFill>
                <a:latin typeface="Arial"/>
              </a:rPr>
              <a:t> </a:t>
            </a:r>
            <a:r>
              <a:rPr b="0" lang="en-US" sz="2800" spc="-1" strike="noStrike">
                <a:solidFill>
                  <a:srgbClr val="000000"/>
                </a:solidFill>
                <a:latin typeface="Arial"/>
              </a:rPr>
              <a:t>Create </a:t>
            </a:r>
            <a:r>
              <a:rPr b="0" lang="en-US" sz="2800" spc="-1" strike="noStrike">
                <a:solidFill>
                  <a:srgbClr val="cc0000"/>
                </a:solidFill>
                <a:latin typeface="Arial"/>
              </a:rPr>
              <a:t>generated XML</a:t>
            </a:r>
            <a:r>
              <a:rPr b="0" lang="en-US" sz="2800" spc="-1" strike="noStrike">
                <a:solidFill>
                  <a:srgbClr val="000000"/>
                </a:solidFill>
                <a:latin typeface="Arial"/>
              </a:rPr>
              <a:t> documents for indexes, TOCs, listings pages, etc.</a:t>
            </a:r>
            <a:endParaRPr b="0" lang="en-US" sz="2800" spc="-1" strike="noStrike">
              <a:solidFill>
                <a:srgbClr val="000000"/>
              </a:solidFill>
              <a:latin typeface="Arial"/>
            </a:endParaRPr>
          </a:p>
          <a:p>
            <a:pPr>
              <a:lnSpc>
                <a:spcPct val="90000"/>
              </a:lnSpc>
              <a:spcBef>
                <a:spcPts val="1417"/>
              </a:spcBef>
              <a:buNone/>
            </a:pPr>
            <a:r>
              <a:rPr b="0" lang="en-US" sz="2800" spc="-1" strike="noStrike">
                <a:solidFill>
                  <a:srgbClr val="000000"/>
                </a:solidFill>
                <a:latin typeface="Arial"/>
              </a:rPr>
              <a:t> </a:t>
            </a:r>
            <a:r>
              <a:rPr b="0" i="1" lang="en-US" sz="2800" spc="-1" strike="noStrike">
                <a:solidFill>
                  <a:srgbClr val="000000"/>
                </a:solidFill>
                <a:latin typeface="Arial"/>
              </a:rPr>
              <a:t>Validate</a:t>
            </a:r>
            <a:r>
              <a:rPr b="0" lang="en-US" sz="2800" spc="-1" strike="noStrike">
                <a:solidFill>
                  <a:srgbClr val="000000"/>
                </a:solidFill>
                <a:latin typeface="Arial"/>
              </a:rPr>
              <a:t> this new XML.</a:t>
            </a:r>
            <a:endParaRPr b="0" lang="en-US" sz="2800" spc="-1" strike="noStrike">
              <a:solidFill>
                <a:srgbClr val="000000"/>
              </a:solidFill>
              <a:latin typeface="Arial"/>
            </a:endParaRPr>
          </a:p>
          <a:p>
            <a:pPr>
              <a:lnSpc>
                <a:spcPct val="90000"/>
              </a:lnSpc>
              <a:spcBef>
                <a:spcPts val="1417"/>
              </a:spcBef>
              <a:buNone/>
            </a:pPr>
            <a:r>
              <a:rPr b="0" lang="en-US" sz="2800" spc="-1" strike="noStrike">
                <a:solidFill>
                  <a:srgbClr val="000000"/>
                </a:solidFill>
                <a:latin typeface="Arial"/>
              </a:rPr>
              <a:t> </a:t>
            </a:r>
            <a:r>
              <a:rPr b="0" lang="en-US" sz="2800" spc="-1" strike="noStrike">
                <a:solidFill>
                  <a:srgbClr val="000000"/>
                </a:solidFill>
                <a:latin typeface="Arial"/>
              </a:rPr>
              <a:t>Create “</a:t>
            </a:r>
            <a:r>
              <a:rPr b="0" lang="en-US" sz="2800" spc="-1" strike="noStrike">
                <a:solidFill>
                  <a:srgbClr val="cc0000"/>
                </a:solidFill>
                <a:latin typeface="Arial"/>
              </a:rPr>
              <a:t>standalone</a:t>
            </a:r>
            <a:r>
              <a:rPr b="0" lang="en-US" sz="2800" spc="-1" strike="noStrike">
                <a:solidFill>
                  <a:srgbClr val="000000"/>
                </a:solidFill>
                <a:latin typeface="Arial"/>
              </a:rPr>
              <a:t>” versions of all the documents, by importing copies of all linked components (bios of people, place and org info, glossary entries, etc.)</a:t>
            </a:r>
            <a:endParaRPr b="0" lang="en-US" sz="2800" spc="-1" strike="noStrike">
              <a:solidFill>
                <a:srgbClr val="000000"/>
              </a:solidFill>
              <a:latin typeface="Arial"/>
            </a:endParaRPr>
          </a:p>
          <a:p>
            <a:pPr>
              <a:lnSpc>
                <a:spcPct val="90000"/>
              </a:lnSpc>
              <a:spcBef>
                <a:spcPts val="1417"/>
              </a:spcBef>
              <a:buNone/>
            </a:pPr>
            <a:r>
              <a:rPr b="0" lang="en-US" sz="2800" spc="-1" strike="noStrike">
                <a:solidFill>
                  <a:srgbClr val="000000"/>
                </a:solidFill>
                <a:latin typeface="Arial"/>
              </a:rPr>
              <a:t> </a:t>
            </a:r>
            <a:r>
              <a:rPr b="0" i="1" lang="en-US" sz="2800" spc="-1" strike="noStrike">
                <a:solidFill>
                  <a:srgbClr val="000000"/>
                </a:solidFill>
                <a:latin typeface="Arial"/>
              </a:rPr>
              <a:t>Validate</a:t>
            </a:r>
            <a:r>
              <a:rPr b="0" lang="en-US" sz="2800" spc="-1" strike="noStrike">
                <a:solidFill>
                  <a:srgbClr val="000000"/>
                </a:solidFill>
                <a:latin typeface="Arial"/>
              </a:rPr>
              <a:t> this standalone XML.</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2800" spc="-1" strike="noStrike">
                <a:solidFill>
                  <a:srgbClr val="004c65"/>
                </a:solidFill>
                <a:latin typeface="Arial"/>
              </a:rPr>
              <a:t>How we build a static site (2)</a:t>
            </a:r>
            <a:endParaRPr b="0" lang="en-US" sz="2800" spc="-1" strike="noStrike">
              <a:solidFill>
                <a:srgbClr val="004c65"/>
              </a:solidFill>
              <a:latin typeface="Arial"/>
            </a:endParaRPr>
          </a:p>
        </p:txBody>
      </p:sp>
      <p:sp>
        <p:nvSpPr>
          <p:cNvPr id="1343"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marL="216000" indent="-216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 </a:t>
            </a:r>
            <a:r>
              <a:rPr b="0" lang="en-US" sz="2800" spc="-1" strike="noStrike">
                <a:solidFill>
                  <a:srgbClr val="000000"/>
                </a:solidFill>
                <a:latin typeface="Arial"/>
              </a:rPr>
              <a:t>Build/copy CSS, JS, images, and other resources.</a:t>
            </a:r>
            <a:endParaRPr b="0" lang="en-US" sz="2800" spc="-1" strike="noStrike">
              <a:solidFill>
                <a:srgbClr val="000000"/>
              </a:solidFill>
              <a:latin typeface="Arial"/>
            </a:endParaRPr>
          </a:p>
          <a:p>
            <a:pPr marL="216000" indent="-216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 </a:t>
            </a:r>
            <a:r>
              <a:rPr b="0" lang="en-US" sz="2800" spc="-1" strike="noStrike">
                <a:solidFill>
                  <a:srgbClr val="000000"/>
                </a:solidFill>
                <a:latin typeface="Arial"/>
              </a:rPr>
              <a:t>Create </a:t>
            </a:r>
            <a:r>
              <a:rPr b="0" lang="en-US" sz="2800" spc="-1" strike="noStrike">
                <a:solidFill>
                  <a:srgbClr val="cc0000"/>
                </a:solidFill>
                <a:latin typeface="Arial"/>
              </a:rPr>
              <a:t>HTML fragments</a:t>
            </a:r>
            <a:r>
              <a:rPr b="0" lang="en-US" sz="2800" spc="-1" strike="noStrike">
                <a:solidFill>
                  <a:srgbClr val="000000"/>
                </a:solidFill>
                <a:latin typeface="Arial"/>
              </a:rPr>
              <a:t> to serve as AJAX responses.</a:t>
            </a:r>
            <a:endParaRPr b="0" lang="en-US" sz="2800" spc="-1" strike="noStrike">
              <a:solidFill>
                <a:srgbClr val="000000"/>
              </a:solidFill>
              <a:latin typeface="Arial"/>
            </a:endParaRPr>
          </a:p>
          <a:p>
            <a:pPr marL="216000" indent="-216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 </a:t>
            </a:r>
            <a:r>
              <a:rPr b="0" lang="en-US" sz="2800" spc="-1" strike="noStrike">
                <a:solidFill>
                  <a:srgbClr val="000000"/>
                </a:solidFill>
                <a:latin typeface="Arial"/>
              </a:rPr>
              <a:t>Create </a:t>
            </a:r>
            <a:r>
              <a:rPr b="0" lang="en-US" sz="2800" spc="-1" strike="noStrike">
                <a:solidFill>
                  <a:srgbClr val="cc0000"/>
                </a:solidFill>
                <a:latin typeface="Arial"/>
              </a:rPr>
              <a:t>XHTML5 output</a:t>
            </a:r>
            <a:r>
              <a:rPr b="0" lang="en-US" sz="2800" spc="-1" strike="noStrike">
                <a:solidFill>
                  <a:srgbClr val="000000"/>
                </a:solidFill>
                <a:latin typeface="Arial"/>
              </a:rPr>
              <a:t> from each of the standalone XML documents.</a:t>
            </a:r>
            <a:endParaRPr b="0" lang="en-US" sz="2800" spc="-1" strike="noStrike">
              <a:solidFill>
                <a:srgbClr val="000000"/>
              </a:solidFill>
              <a:latin typeface="Arial"/>
            </a:endParaRPr>
          </a:p>
          <a:p>
            <a:pPr marL="216000" indent="-216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 </a:t>
            </a:r>
            <a:r>
              <a:rPr b="0" i="1" lang="en-US" sz="2800" spc="-1" strike="noStrike">
                <a:solidFill>
                  <a:srgbClr val="000000"/>
                </a:solidFill>
                <a:latin typeface="Arial"/>
              </a:rPr>
              <a:t>Validate</a:t>
            </a:r>
            <a:r>
              <a:rPr b="0" lang="en-US" sz="2800" spc="-1" strike="noStrike">
                <a:solidFill>
                  <a:srgbClr val="000000"/>
                </a:solidFill>
                <a:latin typeface="Arial"/>
              </a:rPr>
              <a:t> the HTML using the </a:t>
            </a:r>
            <a:r>
              <a:rPr b="0" lang="en-US" sz="2800" spc="-1" strike="noStrike">
                <a:solidFill>
                  <a:srgbClr val="cc0000"/>
                </a:solidFill>
                <a:latin typeface="Arial"/>
              </a:rPr>
              <a:t>W3C validator</a:t>
            </a:r>
            <a:r>
              <a:rPr b="0" lang="en-US" sz="2800" spc="-1" strike="noStrike">
                <a:solidFill>
                  <a:srgbClr val="000000"/>
                </a:solidFill>
                <a:latin typeface="Arial"/>
              </a:rPr>
              <a:t>.</a:t>
            </a:r>
            <a:endParaRPr b="0" lang="en-US" sz="2800" spc="-1" strike="noStrike">
              <a:solidFill>
                <a:srgbClr val="000000"/>
              </a:solidFill>
              <a:latin typeface="Arial"/>
            </a:endParaRPr>
          </a:p>
          <a:p>
            <a:pPr marL="216000" indent="-216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 </a:t>
            </a:r>
            <a:r>
              <a:rPr b="0" lang="en-US" sz="2800" spc="-1" strike="noStrike">
                <a:solidFill>
                  <a:srgbClr val="000000"/>
                </a:solidFill>
                <a:latin typeface="Arial"/>
              </a:rPr>
              <a:t>Run additional </a:t>
            </a:r>
            <a:r>
              <a:rPr b="0" lang="en-US" sz="2800" spc="-1" strike="noStrike">
                <a:solidFill>
                  <a:srgbClr val="cc0000"/>
                </a:solidFill>
                <a:latin typeface="Arial"/>
              </a:rPr>
              <a:t>diagnostics tests</a:t>
            </a:r>
            <a:r>
              <a:rPr b="0" lang="en-US" sz="2800" spc="-1" strike="noStrike">
                <a:solidFill>
                  <a:srgbClr val="000000"/>
                </a:solidFill>
                <a:latin typeface="Arial"/>
              </a:rPr>
              <a:t> and produce reports.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4"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2800" spc="-1" strike="noStrike">
                <a:solidFill>
                  <a:srgbClr val="000000"/>
                </a:solidFill>
                <a:latin typeface="Arial"/>
              </a:rPr>
              <a:t>How do we do search on these sites?</a:t>
            </a:r>
            <a:endParaRPr b="0" lang="en-US" sz="2800" spc="-1" strike="noStrike">
              <a:solidFill>
                <a:srgbClr val="000000"/>
              </a:solidFill>
              <a:latin typeface="Arial"/>
            </a:endParaRPr>
          </a:p>
        </p:txBody>
      </p:sp>
      <p:sp>
        <p:nvSpPr>
          <p:cNvPr id="1345" name="PlaceHolder 2"/>
          <p:cNvSpPr>
            <a:spLocks noGrp="1"/>
          </p:cNvSpPr>
          <p:nvPr>
            <p:ph/>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We wrote a staticSearch engine that does not require anything server-side except a web server:</a:t>
            </a:r>
            <a:br>
              <a:rPr sz="2800"/>
            </a:br>
            <a:br>
              <a:rPr sz="2800"/>
            </a:br>
            <a:r>
              <a:rPr b="0" lang="en-US" sz="2800" spc="-1" strike="noStrike">
                <a:solidFill>
                  <a:srgbClr val="cc0000"/>
                </a:solidFill>
                <a:latin typeface="Arial"/>
                <a:hlinkClick r:id="rId1"/>
              </a:rPr>
              <a:t>https://github.com/projectEndings/staticSearch</a:t>
            </a:r>
            <a:endParaRPr b="0" lang="en-US" sz="2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br>
              <a:rPr sz="2800"/>
            </a:br>
            <a:br>
              <a:rPr sz="2800"/>
            </a:br>
            <a:r>
              <a:rPr b="0" lang="en-US" sz="2800" spc="-1" strike="noStrike">
                <a:solidFill>
                  <a:srgbClr val="000000"/>
                </a:solidFill>
                <a:latin typeface="Arial"/>
                <a:ea typeface="DejaVu Sans"/>
              </a:rPr>
              <a:t>It supports stemming, wildcards, phrasal searches, and metadata filters. Try it out:</a:t>
            </a:r>
            <a:br>
              <a:rPr sz="2800"/>
            </a:br>
            <a:endParaRPr b="0" lang="en-US" sz="2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cc0000"/>
                </a:solidFill>
                <a:latin typeface="Arial"/>
              </a:rPr>
              <a:t>https://bcgenesis.uvic.ca/search.html</a:t>
            </a:r>
            <a:endParaRPr b="0" lang="en-US" sz="2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PlaceHolder 1"/>
          <p:cNvSpPr>
            <a:spLocks noGrp="1"/>
          </p:cNvSpPr>
          <p:nvPr>
            <p:ph/>
          </p:nvPr>
        </p:nvSpPr>
        <p:spPr>
          <a:xfrm>
            <a:off x="609480" y="1604520"/>
            <a:ext cx="10972080" cy="3976920"/>
          </a:xfrm>
          <a:prstGeom prst="rect">
            <a:avLst/>
          </a:prstGeom>
          <a:noFill/>
          <a:ln w="0">
            <a:noFill/>
          </a:ln>
        </p:spPr>
        <p:txBody>
          <a:bodyPr lIns="0" rIns="0" tIns="0" bIns="0" anchor="t">
            <a:normAutofit fontScale="66000"/>
          </a:bodyPr>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457200" indent="-341640">
              <a:lnSpc>
                <a:spcPct val="150000"/>
              </a:lnSpc>
              <a:spcBef>
                <a:spcPts val="360"/>
              </a:spcBef>
              <a:buClr>
                <a:srgbClr val="000000"/>
              </a:buClr>
              <a:buFont typeface="Arial"/>
              <a:buChar char="•"/>
              <a:tabLst>
                <a:tab algn="l" pos="0"/>
              </a:tabLst>
            </a:pPr>
            <a:r>
              <a:rPr b="0" lang="en-CA" sz="2550" spc="-1" strike="noStrike">
                <a:solidFill>
                  <a:srgbClr val="000000"/>
                </a:solidFill>
                <a:latin typeface="Arial"/>
                <a:ea typeface="Arial"/>
              </a:rPr>
              <a:t>We need to be able to cite digital editions with the same precision and reliability as print editions.</a:t>
            </a:r>
            <a:endParaRPr b="0" lang="en-US" sz="2550" spc="-1" strike="noStrike">
              <a:solidFill>
                <a:srgbClr val="000000"/>
              </a:solidFill>
              <a:latin typeface="Arial"/>
            </a:endParaRPr>
          </a:p>
          <a:p>
            <a:pPr marL="457200" indent="-341640">
              <a:lnSpc>
                <a:spcPct val="150000"/>
              </a:lnSpc>
              <a:spcBef>
                <a:spcPts val="1001"/>
              </a:spcBef>
              <a:buClr>
                <a:srgbClr val="000000"/>
              </a:buClr>
              <a:buFont typeface="Arial"/>
              <a:buChar char="•"/>
              <a:tabLst>
                <a:tab algn="l" pos="0"/>
              </a:tabLst>
            </a:pPr>
            <a:r>
              <a:rPr b="0" lang="en-CA" sz="2550" spc="-1" strike="noStrike">
                <a:solidFill>
                  <a:srgbClr val="000000"/>
                </a:solidFill>
                <a:latin typeface="Arial"/>
                <a:ea typeface="Arial"/>
              </a:rPr>
              <a:t>We need cited materials to persist and remain accessible.</a:t>
            </a:r>
            <a:endParaRPr b="0" lang="en-US" sz="2550" spc="-1" strike="noStrike">
              <a:solidFill>
                <a:srgbClr val="000000"/>
              </a:solidFill>
              <a:latin typeface="Arial"/>
            </a:endParaRPr>
          </a:p>
          <a:p>
            <a:pPr marL="457200" indent="-341640">
              <a:lnSpc>
                <a:spcPct val="150000"/>
              </a:lnSpc>
              <a:spcBef>
                <a:spcPts val="1001"/>
              </a:spcBef>
              <a:buClr>
                <a:srgbClr val="000000"/>
              </a:buClr>
              <a:buFont typeface="Arial"/>
              <a:buChar char="•"/>
              <a:tabLst>
                <a:tab algn="l" pos="0"/>
              </a:tabLst>
            </a:pPr>
            <a:r>
              <a:rPr b="0" lang="en-CA" sz="2550" spc="-1" strike="noStrike">
                <a:solidFill>
                  <a:srgbClr val="000000"/>
                </a:solidFill>
                <a:latin typeface="Arial"/>
                <a:ea typeface="Arial"/>
              </a:rPr>
              <a:t>We need to be able to archive them over the long term.</a:t>
            </a:r>
            <a:endParaRPr b="0" lang="en-US" sz="2550" spc="-1" strike="noStrike">
              <a:solidFill>
                <a:srgbClr val="000000"/>
              </a:solidFill>
              <a:latin typeface="Arial"/>
            </a:endParaRPr>
          </a:p>
          <a:p>
            <a:pPr marL="228600" indent="-228600">
              <a:lnSpc>
                <a:spcPct val="100000"/>
              </a:lnSpc>
              <a:spcBef>
                <a:spcPts val="360"/>
              </a:spcBef>
              <a:buNone/>
              <a:tabLst>
                <a:tab algn="l" pos="0"/>
              </a:tabLst>
            </a:pPr>
            <a:endParaRPr b="0" lang="en-US" sz="2550" spc="-1" strike="noStrike">
              <a:solidFill>
                <a:srgbClr val="000000"/>
              </a:solidFill>
              <a:latin typeface="Arial"/>
            </a:endParaRPr>
          </a:p>
          <a:p>
            <a:pPr marL="228600" indent="-228600">
              <a:lnSpc>
                <a:spcPct val="100000"/>
              </a:lnSpc>
              <a:spcBef>
                <a:spcPts val="360"/>
              </a:spcBef>
              <a:buNone/>
              <a:tabLst>
                <a:tab algn="l" pos="0"/>
              </a:tabLst>
            </a:pPr>
            <a:r>
              <a:rPr b="0" lang="en-CA" sz="2550" spc="-1" strike="noStrike">
                <a:solidFill>
                  <a:srgbClr val="000000"/>
                </a:solidFill>
                <a:latin typeface="Arial"/>
                <a:ea typeface="Arial"/>
              </a:rPr>
              <a:t>So:</a:t>
            </a:r>
            <a:endParaRPr b="0" lang="en-US" sz="2550" spc="-1" strike="noStrike">
              <a:solidFill>
                <a:srgbClr val="000000"/>
              </a:solidFill>
              <a:latin typeface="Arial"/>
            </a:endParaRPr>
          </a:p>
          <a:p>
            <a:pPr marL="228600" indent="-228600">
              <a:lnSpc>
                <a:spcPct val="100000"/>
              </a:lnSpc>
              <a:spcBef>
                <a:spcPts val="360"/>
              </a:spcBef>
              <a:buNone/>
              <a:tabLst>
                <a:tab algn="l" pos="0"/>
              </a:tabLst>
            </a:pPr>
            <a:endParaRPr b="0" lang="en-US" sz="2550" spc="-1" strike="noStrike">
              <a:solidFill>
                <a:srgbClr val="000000"/>
              </a:solidFill>
              <a:latin typeface="Arial"/>
            </a:endParaRPr>
          </a:p>
          <a:p>
            <a:pPr marL="457200" indent="-341640">
              <a:lnSpc>
                <a:spcPct val="150000"/>
              </a:lnSpc>
              <a:spcBef>
                <a:spcPts val="360"/>
              </a:spcBef>
              <a:buClr>
                <a:srgbClr val="000000"/>
              </a:buClr>
              <a:buFont typeface="Arial"/>
              <a:buChar char="•"/>
              <a:tabLst>
                <a:tab algn="l" pos="0"/>
              </a:tabLst>
            </a:pPr>
            <a:r>
              <a:rPr b="0" lang="en-CA" sz="2550" spc="-1" strike="noStrike">
                <a:solidFill>
                  <a:srgbClr val="000000"/>
                </a:solidFill>
                <a:latin typeface="Arial"/>
                <a:ea typeface="Arial"/>
              </a:rPr>
              <a:t>We must make coherent, consistent, complete, identifiable editions, with no technical debt or server-side dependencies. </a:t>
            </a:r>
            <a:endParaRPr b="0" lang="en-US" sz="2550" spc="-1" strike="noStrike">
              <a:solidFill>
                <a:srgbClr val="000000"/>
              </a:solidFill>
              <a:latin typeface="Arial"/>
            </a:endParaRPr>
          </a:p>
          <a:p>
            <a:pPr marL="457200" indent="-341640">
              <a:lnSpc>
                <a:spcPct val="150000"/>
              </a:lnSpc>
              <a:spcBef>
                <a:spcPts val="360"/>
              </a:spcBef>
              <a:buClr>
                <a:srgbClr val="000000"/>
              </a:buClr>
              <a:buFont typeface="Arial"/>
              <a:buChar char="•"/>
              <a:tabLst>
                <a:tab algn="l" pos="0"/>
              </a:tabLst>
            </a:pPr>
            <a:r>
              <a:rPr b="0" lang="en-CA" sz="2550" spc="-1" strike="noStrike">
                <a:solidFill>
                  <a:srgbClr val="000000"/>
                </a:solidFill>
                <a:latin typeface="Arial"/>
                <a:ea typeface="Arial"/>
              </a:rPr>
              <a:t>NOT rolling-release mutating monsters stacked on piles of fashionable, unreliable tools and libraries which are maintenance-heavy and vulnerable to attack.</a:t>
            </a:r>
            <a:endParaRPr b="0" lang="en-US" sz="255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p:txBody>
      </p:sp>
      <p:sp>
        <p:nvSpPr>
          <p:cNvPr id="1347" name="PlaceHolder 2"/>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nSpc>
                <a:spcPct val="90000"/>
              </a:lnSpc>
              <a:buNone/>
            </a:pPr>
            <a:r>
              <a:rPr b="0" lang="en-US" sz="4400" spc="-1" strike="noStrike">
                <a:solidFill>
                  <a:srgbClr val="000000"/>
                </a:solidFill>
                <a:latin typeface="Arial"/>
              </a:rPr>
              <a:t>Summary</a:t>
            </a:r>
            <a:endParaRPr b="0" lang="en-US" sz="44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8" name="PlaceHolder 1"/>
          <p:cNvSpPr>
            <a:spLocks noGrp="1"/>
          </p:cNvSpPr>
          <p:nvPr>
            <p:ph/>
          </p:nvPr>
        </p:nvSpPr>
        <p:spPr>
          <a:xfrm>
            <a:off x="609480" y="1604520"/>
            <a:ext cx="10972080" cy="3976920"/>
          </a:xfrm>
          <a:prstGeom prst="rect">
            <a:avLst/>
          </a:prstGeom>
          <a:noFill/>
          <a:ln w="0">
            <a:noFill/>
          </a:ln>
        </p:spPr>
        <p:txBody>
          <a:bodyPr lIns="0" rIns="0" tIns="0" bIns="0" anchor="t">
            <a:normAutofit/>
          </a:bodyPr>
          <a:p>
            <a:pPr marL="228600" indent="-228600">
              <a:lnSpc>
                <a:spcPct val="100000"/>
              </a:lnSpc>
              <a:spcBef>
                <a:spcPts val="360"/>
              </a:spcBef>
              <a:buNone/>
              <a:tabLst>
                <a:tab algn="l" pos="0"/>
              </a:tabLst>
            </a:pPr>
            <a:r>
              <a:rPr b="0" lang="en-CA" sz="1400" spc="-1" strike="noStrike">
                <a:solidFill>
                  <a:srgbClr val="000000"/>
                </a:solidFill>
                <a:latin typeface="Arial"/>
                <a:ea typeface="Arial"/>
              </a:rPr>
              <a:t>The Endings Team: Claire Carlin, Ewa Czaykowska-Higgins, Janelle Jenstad; Stewart Arneil, Martin Holmes, Greg Newton; John Durno, Matt Huculak, Lisa Goddard; Emily Comeau and Joey Takeda</a:t>
            </a: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a:p>
            <a:pPr marL="228600" indent="-228600">
              <a:lnSpc>
                <a:spcPct val="100000"/>
              </a:lnSpc>
              <a:spcBef>
                <a:spcPts val="360"/>
              </a:spcBef>
              <a:buNone/>
              <a:tabLst>
                <a:tab algn="l" pos="0"/>
              </a:tabLst>
            </a:pPr>
            <a:r>
              <a:rPr b="0" lang="en-CA" sz="1400" spc="-1" strike="noStrike">
                <a:solidFill>
                  <a:srgbClr val="000000"/>
                </a:solidFill>
                <a:latin typeface="Arial"/>
                <a:ea typeface="Arial"/>
              </a:rPr>
              <a:t>Faculty of Humanities</a:t>
            </a:r>
            <a:endParaRPr b="0" lang="en-US" sz="1400" spc="-1" strike="noStrike">
              <a:solidFill>
                <a:srgbClr val="000000"/>
              </a:solidFill>
              <a:latin typeface="Arial"/>
            </a:endParaRPr>
          </a:p>
          <a:p>
            <a:pPr marL="228600" indent="-228600">
              <a:lnSpc>
                <a:spcPct val="100000"/>
              </a:lnSpc>
              <a:spcBef>
                <a:spcPts val="360"/>
              </a:spcBef>
              <a:buNone/>
              <a:tabLst>
                <a:tab algn="l" pos="0"/>
              </a:tabLst>
            </a:pPr>
            <a:r>
              <a:rPr b="0" lang="en-CA" sz="1400" spc="-1" strike="noStrike">
                <a:solidFill>
                  <a:srgbClr val="000000"/>
                </a:solidFill>
                <a:latin typeface="Arial"/>
                <a:ea typeface="Arial"/>
              </a:rPr>
              <a:t>University of Victoria Libraries</a:t>
            </a:r>
            <a:endParaRPr b="0" lang="en-US" sz="1400" spc="-1" strike="noStrike">
              <a:solidFill>
                <a:srgbClr val="000000"/>
              </a:solidFill>
              <a:latin typeface="Arial"/>
            </a:endParaRPr>
          </a:p>
          <a:p>
            <a:pPr marL="228600" indent="-228600">
              <a:lnSpc>
                <a:spcPct val="100000"/>
              </a:lnSpc>
              <a:spcBef>
                <a:spcPts val="360"/>
              </a:spcBef>
              <a:buNone/>
              <a:tabLst>
                <a:tab algn="l" pos="0"/>
              </a:tabLst>
            </a:pPr>
            <a:r>
              <a:rPr b="0" lang="en-CA" sz="1400" spc="-1" strike="noStrike">
                <a:solidFill>
                  <a:srgbClr val="000000"/>
                </a:solidFill>
                <a:latin typeface="Arial"/>
                <a:ea typeface="Arial"/>
              </a:rPr>
              <a:t>Social Sciences and Research Council of Canada</a:t>
            </a:r>
            <a:endParaRPr b="0" lang="en-US" sz="1400" spc="-1" strike="noStrike">
              <a:solidFill>
                <a:srgbClr val="000000"/>
              </a:solidFill>
              <a:latin typeface="Arial"/>
            </a:endParaRPr>
          </a:p>
          <a:p>
            <a:pPr marL="228600" indent="-228600">
              <a:lnSpc>
                <a:spcPct val="100000"/>
              </a:lnSpc>
              <a:spcBef>
                <a:spcPts val="360"/>
              </a:spcBef>
              <a:buNone/>
              <a:tabLst>
                <a:tab algn="l" pos="0"/>
              </a:tabLst>
            </a:pPr>
            <a:endParaRPr b="0" lang="en-US" sz="1400" spc="-1" strike="noStrike">
              <a:solidFill>
                <a:srgbClr val="000000"/>
              </a:solidFill>
              <a:latin typeface="Arial"/>
            </a:endParaRPr>
          </a:p>
        </p:txBody>
      </p:sp>
      <p:sp>
        <p:nvSpPr>
          <p:cNvPr id="1349" name="PlaceHolder 2"/>
          <p:cNvSpPr>
            <a:spLocks noGrp="1"/>
          </p:cNvSpPr>
          <p:nvPr>
            <p:ph type="title"/>
          </p:nvPr>
        </p:nvSpPr>
        <p:spPr>
          <a:xfrm>
            <a:off x="609480" y="273600"/>
            <a:ext cx="10972080" cy="1144440"/>
          </a:xfrm>
          <a:prstGeom prst="rect">
            <a:avLst/>
          </a:prstGeom>
          <a:noFill/>
          <a:ln w="0">
            <a:noFill/>
          </a:ln>
        </p:spPr>
        <p:txBody>
          <a:bodyPr lIns="0" rIns="0" tIns="0" bIns="0" anchor="ctr">
            <a:normAutofit/>
          </a:bodyPr>
          <a:p>
            <a:pPr>
              <a:lnSpc>
                <a:spcPct val="100000"/>
              </a:lnSpc>
              <a:buNone/>
              <a:tabLst>
                <a:tab algn="l" pos="0"/>
              </a:tabLst>
            </a:pPr>
            <a:r>
              <a:rPr b="0" lang="en-CA" sz="2800" spc="-1" strike="noStrike">
                <a:solidFill>
                  <a:srgbClr val="0e3c75"/>
                </a:solidFill>
                <a:latin typeface="Arial"/>
                <a:ea typeface="Arial"/>
              </a:rPr>
              <a:t>Thanks</a:t>
            </a:r>
            <a:endParaRPr b="0" lang="en-US" sz="2800" spc="-1" strike="noStrike">
              <a:solidFill>
                <a:srgbClr val="000000"/>
              </a:solidFill>
              <a:latin typeface="Arial"/>
            </a:endParaRPr>
          </a:p>
        </p:txBody>
      </p:sp>
      <p:pic>
        <p:nvPicPr>
          <p:cNvPr id="1350" name="Google Shape;330;p 2" descr=""/>
          <p:cNvPicPr/>
          <p:nvPr/>
        </p:nvPicPr>
        <p:blipFill>
          <a:blip r:embed="rId1"/>
          <a:stretch/>
        </p:blipFill>
        <p:spPr>
          <a:xfrm>
            <a:off x="1015920" y="4298400"/>
            <a:ext cx="10159200" cy="90072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algn="ctr">
              <a:buNone/>
            </a:pPr>
            <a:r>
              <a:rPr b="0" lang="en-US" sz="4000" spc="-1" strike="noStrike">
                <a:solidFill>
                  <a:srgbClr val="000000"/>
                </a:solidFill>
                <a:latin typeface="Arial"/>
              </a:rPr>
              <a:t>APPENDIX: How the staticSearch engine works</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title"/>
          </p:nvPr>
        </p:nvSpPr>
        <p:spPr>
          <a:xfrm>
            <a:off x="428400" y="0"/>
            <a:ext cx="9450720" cy="104184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1990s</a:t>
            </a:r>
            <a:endParaRPr b="0" lang="en-US" sz="3200" spc="-1" strike="noStrike">
              <a:solidFill>
                <a:srgbClr val="000000"/>
              </a:solidFill>
              <a:latin typeface="Arial"/>
            </a:endParaRPr>
          </a:p>
        </p:txBody>
      </p:sp>
      <p:sp>
        <p:nvSpPr>
          <p:cNvPr id="1253" name="PlaceHolder 2"/>
          <p:cNvSpPr>
            <a:spLocks noGrp="1"/>
          </p:cNvSpPr>
          <p:nvPr>
            <p:ph/>
          </p:nvPr>
        </p:nvSpPr>
        <p:spPr>
          <a:xfrm>
            <a:off x="447840" y="1449720"/>
            <a:ext cx="3691080" cy="196920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These sites all still work – even though they look SOOO 1990s:​</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hlinkClick r:id="rId1"/>
              </a:rPr>
              <a:t>web.uvic.ca/lancenrd/martin/weblang/</a:t>
            </a:r>
            <a:endParaRPr b="0" lang="en-US" sz="2400" spc="-1" strike="noStrike">
              <a:solidFill>
                <a:srgbClr val="000000"/>
              </a:solidFill>
              <a:latin typeface="Arial"/>
            </a:endParaRPr>
          </a:p>
        </p:txBody>
      </p:sp>
      <p:sp>
        <p:nvSpPr>
          <p:cNvPr id="1254" name="Rectangle 1256"/>
          <p:cNvSpPr/>
          <p:nvPr/>
        </p:nvSpPr>
        <p:spPr>
          <a:xfrm>
            <a:off x="648000" y="4320000"/>
            <a:ext cx="3418920" cy="110880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CA" sz="2400" spc="-1" strike="noStrike">
                <a:solidFill>
                  <a:srgbClr val="000000"/>
                </a:solidFill>
                <a:latin typeface="Arial"/>
                <a:ea typeface="Roboto"/>
              </a:rPr>
              <a:t>No maintenance burden from these sites!</a:t>
            </a:r>
            <a:r>
              <a:rPr b="0" lang="en-CA" sz="1800" spc="-1" strike="noStrike">
                <a:solidFill>
                  <a:srgbClr val="000000"/>
                </a:solidFill>
                <a:latin typeface="Arial"/>
                <a:ea typeface="Roboto"/>
              </a:rPr>
              <a:t> </a:t>
            </a:r>
            <a:endParaRPr b="0" lang="en-CA" sz="1800" spc="-1" strike="noStrike">
              <a:solidFill>
                <a:srgbClr val="000000"/>
              </a:solidFill>
              <a:latin typeface="Arial"/>
            </a:endParaRPr>
          </a:p>
        </p:txBody>
      </p:sp>
      <p:pic>
        <p:nvPicPr>
          <p:cNvPr id="1255" name="Picture 1257" descr=""/>
          <p:cNvPicPr/>
          <p:nvPr/>
        </p:nvPicPr>
        <p:blipFill>
          <a:blip r:embed="rId2"/>
          <a:stretch/>
        </p:blipFill>
        <p:spPr>
          <a:xfrm>
            <a:off x="4320000" y="559800"/>
            <a:ext cx="7650360" cy="6099120"/>
          </a:xfrm>
          <a:prstGeom prst="rect">
            <a:avLst/>
          </a:prstGeom>
          <a:ln w="0">
            <a:noFill/>
          </a:ln>
        </p:spPr>
      </p:pic>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2" name="PlaceHolder 1"/>
          <p:cNvSpPr>
            <a:spLocks noGrp="1"/>
          </p:cNvSpPr>
          <p:nvPr>
            <p:ph type="title"/>
          </p:nvPr>
        </p:nvSpPr>
        <p:spPr>
          <a:xfrm>
            <a:off x="609480" y="27324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You have:</a:t>
            </a:r>
            <a:endParaRPr b="0" lang="en-US" sz="1800" spc="-1" strike="noStrike">
              <a:solidFill>
                <a:srgbClr val="000000"/>
              </a:solidFill>
              <a:latin typeface="Arial"/>
            </a:endParaRPr>
          </a:p>
        </p:txBody>
      </p:sp>
      <p:sp>
        <p:nvSpPr>
          <p:cNvPr id="1353" name="PlaceHolder 2"/>
          <p:cNvSpPr>
            <a:spLocks noGrp="1"/>
          </p:cNvSpPr>
          <p:nvPr>
            <p:ph/>
          </p:nvPr>
        </p:nvSpPr>
        <p:spPr>
          <a:xfrm>
            <a:off x="609480" y="2351160"/>
            <a:ext cx="6705720" cy="3230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 collection of HTML files</a:t>
            </a:r>
            <a:endParaRPr b="0" lang="en-US" sz="2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All well-formed &amp; valid XHTML</a:t>
            </a:r>
            <a:endParaRPr b="0" lang="en-US" sz="2800" spc="-1" strike="noStrike">
              <a:solidFill>
                <a:srgbClr val="000000"/>
              </a:solidFill>
              <a:latin typeface="Arial"/>
            </a:endParaRPr>
          </a:p>
        </p:txBody>
      </p:sp>
      <p:pic>
        <p:nvPicPr>
          <p:cNvPr id="1354" name="" descr=""/>
          <p:cNvPicPr/>
          <p:nvPr/>
        </p:nvPicPr>
        <p:blipFill>
          <a:blip r:embed="rId1"/>
          <a:stretch/>
        </p:blipFill>
        <p:spPr>
          <a:xfrm>
            <a:off x="7987320" y="2176920"/>
            <a:ext cx="2811240" cy="397980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5" name="PlaceHolder 1"/>
          <p:cNvSpPr>
            <a:spLocks noGrp="1"/>
          </p:cNvSpPr>
          <p:nvPr>
            <p:ph type="title"/>
          </p:nvPr>
        </p:nvSpPr>
        <p:spPr>
          <a:xfrm>
            <a:off x="609480" y="27324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You add:</a:t>
            </a:r>
            <a:endParaRPr b="0" lang="en-US" sz="1800" spc="-1" strike="noStrike">
              <a:solidFill>
                <a:srgbClr val="000000"/>
              </a:solidFill>
              <a:latin typeface="Arial"/>
            </a:endParaRPr>
          </a:p>
        </p:txBody>
      </p:sp>
      <p:sp>
        <p:nvSpPr>
          <p:cNvPr id="1356" name="PlaceHolder 2"/>
          <p:cNvSpPr>
            <a:spLocks noGrp="1"/>
          </p:cNvSpPr>
          <p:nvPr>
            <p:ph/>
          </p:nvPr>
        </p:nvSpPr>
        <p:spPr>
          <a:xfrm>
            <a:off x="4963680" y="1604520"/>
            <a:ext cx="66182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An HTML search page containing a special div:</a:t>
            </a:r>
            <a:br>
              <a:rPr sz="2800"/>
            </a:br>
            <a:r>
              <a:rPr b="0" lang="en-US" sz="2800" spc="-1" strike="noStrike">
                <a:solidFill>
                  <a:srgbClr val="000000"/>
                </a:solidFill>
                <a:latin typeface="Arial"/>
              </a:rPr>
              <a:t> </a:t>
            </a:r>
            <a:endParaRPr b="0" lang="en-US" sz="2800" spc="-1" strike="noStrike">
              <a:solidFill>
                <a:srgbClr val="000000"/>
              </a:solidFill>
              <a:latin typeface="Arial"/>
            </a:endParaRPr>
          </a:p>
          <a:p>
            <a:pPr>
              <a:lnSpc>
                <a:spcPct val="90000"/>
              </a:lnSpc>
              <a:spcBef>
                <a:spcPts val="1417"/>
              </a:spcBef>
              <a:buNone/>
            </a:pPr>
            <a:r>
              <a:rPr b="0" lang="en-US" sz="3200" spc="-1" strike="noStrike">
                <a:solidFill>
                  <a:srgbClr val="000096"/>
                </a:solidFill>
                <a:latin typeface="Arial"/>
                <a:ea typeface="AR PL SungtiL GB"/>
              </a:rPr>
              <a:t>&lt;div</a:t>
            </a:r>
            <a:r>
              <a:rPr b="0" lang="en-US" sz="3200" spc="-1" strike="noStrike">
                <a:solidFill>
                  <a:srgbClr val="f5844c"/>
                </a:solidFill>
                <a:latin typeface="Arial"/>
                <a:ea typeface="AR PL SungtiL GB"/>
              </a:rPr>
              <a:t> id</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a:t>
            </a:r>
            <a:r>
              <a:rPr b="0" lang="en-US" sz="3200" spc="-1" strike="noStrike">
                <a:solidFill>
                  <a:srgbClr val="000096"/>
                </a:solidFill>
                <a:latin typeface="Arial"/>
                <a:ea typeface="AR PL SungtiL GB"/>
              </a:rPr>
              <a:t>&gt;&lt;/div&gt;</a:t>
            </a:r>
            <a:endParaRPr b="0" lang="en-US" sz="3200" spc="-1" strike="noStrike">
              <a:solidFill>
                <a:srgbClr val="000000"/>
              </a:solidFill>
              <a:latin typeface="Arial"/>
            </a:endParaRPr>
          </a:p>
        </p:txBody>
      </p:sp>
      <p:pic>
        <p:nvPicPr>
          <p:cNvPr id="1357" name="" descr=""/>
          <p:cNvPicPr/>
          <p:nvPr/>
        </p:nvPicPr>
        <p:blipFill>
          <a:blip r:embed="rId1"/>
          <a:stretch/>
        </p:blipFill>
        <p:spPr>
          <a:xfrm>
            <a:off x="717120" y="1737720"/>
            <a:ext cx="3201840" cy="4532400"/>
          </a:xfrm>
          <a:prstGeom prst="rect">
            <a:avLst/>
          </a:prstGeom>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8" name="PlaceHolder 1"/>
          <p:cNvSpPr>
            <a:spLocks noGrp="1"/>
          </p:cNvSpPr>
          <p:nvPr>
            <p:ph type="title"/>
          </p:nvPr>
        </p:nvSpPr>
        <p:spPr>
          <a:xfrm>
            <a:off x="609480" y="27324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You add:</a:t>
            </a:r>
            <a:endParaRPr b="0" lang="en-US" sz="1800" spc="-1" strike="noStrike">
              <a:solidFill>
                <a:srgbClr val="000000"/>
              </a:solidFill>
              <a:latin typeface="Arial"/>
            </a:endParaRPr>
          </a:p>
        </p:txBody>
      </p:sp>
      <p:sp>
        <p:nvSpPr>
          <p:cNvPr id="1359" name="PlaceHolder 2"/>
          <p:cNvSpPr>
            <a:spLocks noGrp="1"/>
          </p:cNvSpPr>
          <p:nvPr>
            <p:ph/>
          </p:nvPr>
        </p:nvSpPr>
        <p:spPr>
          <a:xfrm>
            <a:off x="609480" y="2351160"/>
            <a:ext cx="6705720" cy="3230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Some metadata elements to support search filters:</a:t>
            </a:r>
            <a:br>
              <a:rPr sz="2800"/>
            </a:br>
            <a:br>
              <a:rPr sz="2800"/>
            </a:br>
            <a:r>
              <a:rPr b="0" lang="en-US" sz="3200" spc="-1" strike="noStrike">
                <a:solidFill>
                  <a:srgbClr val="000096"/>
                </a:solidFill>
                <a:latin typeface="Arial"/>
                <a:ea typeface="AR PL SungtiL GB"/>
              </a:rPr>
              <a:t>&lt;meta</a:t>
            </a:r>
            <a:r>
              <a:rPr b="0" lang="en-US" sz="3200" spc="-1" strike="noStrike">
                <a:solidFill>
                  <a:srgbClr val="f5844c"/>
                </a:solidFill>
                <a:latin typeface="Arial"/>
                <a:ea typeface="AR PL SungtiL GB"/>
              </a:rPr>
              <a:t> name</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"Document type"</a:t>
            </a:r>
            <a:r>
              <a:rPr b="0" lang="en-US" sz="3200" spc="-1" strike="noStrike">
                <a:solidFill>
                  <a:srgbClr val="f5844c"/>
                </a:solidFill>
                <a:latin typeface="Arial"/>
                <a:ea typeface="AR PL SungtiL GB"/>
              </a:rPr>
              <a:t> class</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"staticSearch.desc"</a:t>
            </a:r>
            <a:r>
              <a:rPr b="0" lang="en-US" sz="3200" spc="-1" strike="noStrike">
                <a:solidFill>
                  <a:srgbClr val="f5844c"/>
                </a:solidFill>
                <a:latin typeface="Arial"/>
                <a:ea typeface="AR PL SungtiL GB"/>
              </a:rPr>
              <a:t> content</a:t>
            </a:r>
            <a:r>
              <a:rPr b="0" lang="en-US" sz="3200" spc="-1" strike="noStrike">
                <a:solidFill>
                  <a:srgbClr val="ff8040"/>
                </a:solidFill>
                <a:latin typeface="Arial"/>
                <a:ea typeface="AR PL SungtiL GB"/>
              </a:rPr>
              <a:t>=</a:t>
            </a:r>
            <a:r>
              <a:rPr b="0" lang="en-US" sz="3200" spc="-1" strike="noStrike">
                <a:solidFill>
                  <a:srgbClr val="993300"/>
                </a:solidFill>
                <a:latin typeface="Arial"/>
                <a:ea typeface="AR PL SungtiL GB"/>
              </a:rPr>
              <a:t>"Poems"</a:t>
            </a:r>
            <a:r>
              <a:rPr b="0" lang="en-US" sz="3200" spc="-1" strike="noStrike">
                <a:solidFill>
                  <a:srgbClr val="f5844c"/>
                </a:solidFill>
                <a:latin typeface="Arial"/>
                <a:ea typeface="AR PL SungtiL GB"/>
              </a:rPr>
              <a:t> </a:t>
            </a:r>
            <a:r>
              <a:rPr b="0" lang="en-US" sz="3200" spc="-1" strike="noStrike">
                <a:solidFill>
                  <a:srgbClr val="000000"/>
                </a:solidFill>
                <a:latin typeface="Arial"/>
                <a:ea typeface="AR PL SungtiL GB"/>
              </a:rPr>
              <a:t>/&gt;</a:t>
            </a:r>
            <a:endParaRPr b="0" lang="en-US" sz="3200" spc="-1" strike="noStrike">
              <a:solidFill>
                <a:srgbClr val="000000"/>
              </a:solidFill>
              <a:latin typeface="Arial"/>
            </a:endParaRPr>
          </a:p>
        </p:txBody>
      </p:sp>
      <p:pic>
        <p:nvPicPr>
          <p:cNvPr id="1360" name="" descr=""/>
          <p:cNvPicPr/>
          <p:nvPr/>
        </p:nvPicPr>
        <p:blipFill>
          <a:blip r:embed="rId1"/>
          <a:stretch/>
        </p:blipFill>
        <p:spPr>
          <a:xfrm>
            <a:off x="7987320" y="2176920"/>
            <a:ext cx="2811240" cy="397980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1" name="PlaceHolder 1"/>
          <p:cNvSpPr>
            <a:spLocks noGrp="1"/>
          </p:cNvSpPr>
          <p:nvPr>
            <p:ph type="title"/>
          </p:nvPr>
        </p:nvSpPr>
        <p:spPr>
          <a:xfrm>
            <a:off x="609480" y="27324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You create:</a:t>
            </a:r>
            <a:endParaRPr b="0" lang="en-US" sz="1800" spc="-1" strike="noStrike">
              <a:solidFill>
                <a:srgbClr val="000000"/>
              </a:solidFill>
              <a:latin typeface="Arial"/>
            </a:endParaRPr>
          </a:p>
        </p:txBody>
      </p:sp>
      <p:sp>
        <p:nvSpPr>
          <p:cNvPr id="1362" name="PlaceHolder 2"/>
          <p:cNvSpPr>
            <a:spLocks noGrp="1"/>
          </p:cNvSpPr>
          <p:nvPr>
            <p:ph/>
          </p:nvPr>
        </p:nvSpPr>
        <p:spPr>
          <a:xfrm>
            <a:off x="5312160" y="2002680"/>
            <a:ext cx="6269760" cy="357876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A configuration file (XML) to specify the features and constraints for your search engine</a:t>
            </a:r>
            <a:endParaRPr b="0" lang="en-US" sz="2800" spc="-1" strike="noStrike">
              <a:solidFill>
                <a:srgbClr val="000000"/>
              </a:solidFill>
              <a:latin typeface="Arial"/>
            </a:endParaRPr>
          </a:p>
        </p:txBody>
      </p:sp>
      <p:pic>
        <p:nvPicPr>
          <p:cNvPr id="1363" name="" descr=""/>
          <p:cNvPicPr/>
          <p:nvPr/>
        </p:nvPicPr>
        <p:blipFill>
          <a:blip r:embed="rId1"/>
          <a:stretch/>
        </p:blipFill>
        <p:spPr>
          <a:xfrm>
            <a:off x="1547280" y="1911960"/>
            <a:ext cx="2894040" cy="409680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4" name="" descr=""/>
          <p:cNvPicPr/>
          <p:nvPr/>
        </p:nvPicPr>
        <p:blipFill>
          <a:blip r:embed="rId1"/>
          <a:stretch/>
        </p:blipFill>
        <p:spPr>
          <a:xfrm>
            <a:off x="1252080" y="-3600"/>
            <a:ext cx="9694800" cy="685764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5" name="" descr=""/>
          <p:cNvPicPr/>
          <p:nvPr/>
        </p:nvPicPr>
        <p:blipFill>
          <a:blip r:embed="rId1"/>
          <a:stretch/>
        </p:blipFill>
        <p:spPr>
          <a:xfrm>
            <a:off x="1252080" y="-3600"/>
            <a:ext cx="9694800" cy="685764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6" name="" descr=""/>
          <p:cNvPicPr/>
          <p:nvPr/>
        </p:nvPicPr>
        <p:blipFill>
          <a:blip r:embed="rId1"/>
          <a:stretch/>
        </p:blipFill>
        <p:spPr>
          <a:xfrm>
            <a:off x="1252080" y="-3600"/>
            <a:ext cx="9694800" cy="685764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7" name="" descr=""/>
          <p:cNvPicPr/>
          <p:nvPr/>
        </p:nvPicPr>
        <p:blipFill>
          <a:blip r:embed="rId1"/>
          <a:stretch/>
        </p:blipFill>
        <p:spPr>
          <a:xfrm>
            <a:off x="1252080" y="-3600"/>
            <a:ext cx="9694800" cy="6857640"/>
          </a:xfrm>
          <a:prstGeom prst="rect">
            <a:avLst/>
          </a:prstGeom>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8" name="" descr=""/>
          <p:cNvPicPr/>
          <p:nvPr/>
        </p:nvPicPr>
        <p:blipFill>
          <a:blip r:embed="rId1"/>
          <a:stretch/>
        </p:blipFill>
        <p:spPr>
          <a:xfrm>
            <a:off x="1252080" y="-3600"/>
            <a:ext cx="9694800" cy="6857640"/>
          </a:xfrm>
          <a:prstGeom prst="rect">
            <a:avLst/>
          </a:prstGeom>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title"/>
          </p:nvPr>
        </p:nvSpPr>
        <p:spPr>
          <a:xfrm>
            <a:off x="609480" y="27324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JSON token file</a:t>
            </a:r>
            <a:endParaRPr b="0" lang="en-US" sz="1800" spc="-1" strike="noStrike">
              <a:solidFill>
                <a:srgbClr val="000000"/>
              </a:solidFill>
              <a:latin typeface="Arial"/>
            </a:endParaRPr>
          </a:p>
        </p:txBody>
      </p:sp>
      <p:sp>
        <p:nvSpPr>
          <p:cNvPr id="1370" name=""/>
          <p:cNvSpPr txBox="1"/>
          <p:nvPr/>
        </p:nvSpPr>
        <p:spPr>
          <a:xfrm>
            <a:off x="609480" y="1306080"/>
            <a:ext cx="11234160" cy="5443200"/>
          </a:xfrm>
          <a:prstGeom prst="rect">
            <a:avLst/>
          </a:prstGeom>
          <a:noFill/>
          <a:ln w="0">
            <a:noFill/>
          </a:ln>
        </p:spPr>
        <p:txBody>
          <a:bodyPr lIns="90000" rIns="90000" tIns="45000" bIns="45000" anchor="t">
            <a:noAutofit/>
          </a:bodyPr>
          <a:p>
            <a:r>
              <a:rPr b="0" lang="en-CA" sz="1200" spc="-1" strike="noStrike">
                <a:solidFill>
                  <a:srgbClr val="282828"/>
                </a:solidFill>
                <a:latin typeface="Arial"/>
                <a:ea typeface="AR PL SungtiL GB"/>
              </a:rPr>
              <a:t>{</a:t>
            </a:r>
            <a:r>
              <a:rPr b="0" lang="en-CA" sz="1200" spc="-1" strike="noStrike">
                <a:solidFill>
                  <a:srgbClr val="000096"/>
                </a:solidFill>
                <a:latin typeface="Arial"/>
                <a:ea typeface="AR PL SungtiL GB"/>
              </a:rPr>
              <a:t>"token"</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"instances"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"pom_2025_ithe_old_man_of_hoy"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"poems/goodwords/1870/pom_2025_ithe_old_man_of_hoy.html"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"unprofitably"</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"…whole that day was spent &lt;mark&gt;unprofitably&lt;\/mark&gt;."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400</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"docId"</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"pom_8733_john_and_joan_canto_ii"</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"docUri"</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"poems/blackwoods/1820/pom_8733_john_and_joan_canto_ii.html"</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"score"</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"form"</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"unprofitable"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"context"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993300"/>
                </a:solidFill>
                <a:latin typeface="Arial"/>
                <a:ea typeface="AR PL SungtiL GB"/>
              </a:rPr>
              <a:t>"…too much ap- propriated unto &lt;mark&gt;unprofitable&lt;\/mark&gt; jocularities and facetiousness. Craving licence,…"</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"weight"</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a:t>
            </a:r>
            <a:r>
              <a:rPr b="0" lang="en-CA" sz="1200" spc="-1" strike="noStrike">
                <a:solidFill>
                  <a:srgbClr val="640032"/>
                </a:solidFill>
                <a:latin typeface="Arial"/>
                <a:ea typeface="AR PL SungtiL GB"/>
              </a:rPr>
              <a:t>,</a:t>
            </a:r>
            <a:br>
              <a:rPr sz="1200"/>
            </a:br>
            <a:r>
              <a:rPr b="0" lang="en-CA" sz="1200" spc="-1" strike="noStrike">
                <a:solidFill>
                  <a:srgbClr val="000000"/>
                </a:solidFill>
                <a:latin typeface="Arial"/>
                <a:ea typeface="AR PL SungtiL GB"/>
              </a:rPr>
              <a:t>          </a:t>
            </a:r>
            <a:r>
              <a:rPr b="0" lang="en-CA" sz="1200" spc="-1" strike="noStrike">
                <a:solidFill>
                  <a:srgbClr val="000096"/>
                </a:solidFill>
                <a:latin typeface="Arial"/>
                <a:ea typeface="AR PL SungtiL GB"/>
              </a:rPr>
              <a:t>"pos"</a:t>
            </a:r>
            <a:r>
              <a:rPr b="0" lang="en-CA" sz="1200" spc="-1" strike="noStrike">
                <a:solidFill>
                  <a:srgbClr val="640032"/>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0071e3"/>
                </a:solidFill>
                <a:latin typeface="Arial"/>
                <a:ea typeface="AR PL SungtiL GB"/>
              </a:rPr>
              <a:t>164</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 </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r>
              <a:rPr b="0" lang="en-CA" sz="1200" spc="-1" strike="noStrike">
                <a:solidFill>
                  <a:srgbClr val="000000"/>
                </a:solidFill>
                <a:latin typeface="Arial"/>
                <a:ea typeface="AR PL SungtiL GB"/>
              </a:rPr>
              <a:t>   </a:t>
            </a:r>
            <a:r>
              <a:rPr b="0" lang="en-CA" sz="1200" spc="-1" strike="noStrike">
                <a:solidFill>
                  <a:srgbClr val="282828"/>
                </a:solidFill>
                <a:latin typeface="Arial"/>
                <a:ea typeface="AR PL SungtiL GB"/>
              </a:rPr>
              <a:t>}</a:t>
            </a:r>
            <a:endParaRPr b="0" lang="en-CA" sz="1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6" name="PlaceHolder 1"/>
          <p:cNvSpPr>
            <a:spLocks noGrp="1"/>
          </p:cNvSpPr>
          <p:nvPr>
            <p:ph type="title"/>
          </p:nvPr>
        </p:nvSpPr>
        <p:spPr>
          <a:xfrm>
            <a:off x="428400" y="0"/>
            <a:ext cx="9450720" cy="104184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The early 2000s</a:t>
            </a:r>
            <a:endParaRPr b="0" lang="en-US" sz="3200" spc="-1" strike="noStrike">
              <a:solidFill>
                <a:srgbClr val="000000"/>
              </a:solidFill>
              <a:latin typeface="Arial"/>
            </a:endParaRPr>
          </a:p>
        </p:txBody>
      </p:sp>
      <p:sp>
        <p:nvSpPr>
          <p:cNvPr id="1257" name="PlaceHolder 2"/>
          <p:cNvSpPr>
            <a:spLocks noGrp="1"/>
          </p:cNvSpPr>
          <p:nvPr>
            <p:ph/>
          </p:nvPr>
        </p:nvSpPr>
        <p:spPr>
          <a:xfrm>
            <a:off x="447840" y="1449720"/>
            <a:ext cx="10175760" cy="393084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Digital Humanities became a thing.</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New technologies came along.</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We got ambitious and enthusiastic, and started building larger, more complex sites with:</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ASP</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MySQL, PostgreSQL, PHP</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Apache Cocoon</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The eXist XML database</a:t>
            </a:r>
            <a:endParaRPr b="0" lang="en-US" sz="2400" spc="-1" strike="noStrike">
              <a:solidFill>
                <a:srgbClr val="000000"/>
              </a:solidFill>
              <a:latin typeface="Arial"/>
            </a:endParaRPr>
          </a:p>
          <a:p>
            <a:pPr lvl="1" marL="864000" indent="-324000">
              <a:lnSpc>
                <a:spcPct val="90000"/>
              </a:lnSpc>
              <a:spcBef>
                <a:spcPts val="1134"/>
              </a:spcBef>
              <a:buClr>
                <a:srgbClr val="000000"/>
              </a:buClr>
              <a:buSzPct val="75000"/>
              <a:buFont typeface="Symbol"/>
              <a:buChar char=""/>
            </a:pPr>
            <a:r>
              <a:rPr b="0" lang="en-US" sz="2400" spc="-1" strike="noStrike">
                <a:solidFill>
                  <a:srgbClr val="000000"/>
                </a:solidFill>
                <a:latin typeface="Arial"/>
                <a:ea typeface="Roboto"/>
              </a:rPr>
              <a:t>...and lots of other cool new tools.​</a:t>
            </a:r>
            <a:endParaRPr b="0" lang="en-US" sz="2400" spc="-1" strike="noStrike">
              <a:solidFill>
                <a:srgbClr val="000000"/>
              </a:solidFill>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1" name="PlaceHolder 1"/>
          <p:cNvSpPr>
            <a:spLocks noGrp="1"/>
          </p:cNvSpPr>
          <p:nvPr>
            <p:ph type="title"/>
          </p:nvPr>
        </p:nvSpPr>
        <p:spPr>
          <a:xfrm>
            <a:off x="609480" y="27324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Filter JSON</a:t>
            </a:r>
            <a:endParaRPr b="0" lang="en-US" sz="1800" spc="-1" strike="noStrike">
              <a:solidFill>
                <a:srgbClr val="000000"/>
              </a:solidFill>
              <a:latin typeface="Arial"/>
            </a:endParaRPr>
          </a:p>
        </p:txBody>
      </p:sp>
      <p:sp>
        <p:nvSpPr>
          <p:cNvPr id="1372" name=""/>
          <p:cNvSpPr txBox="1"/>
          <p:nvPr/>
        </p:nvSpPr>
        <p:spPr>
          <a:xfrm>
            <a:off x="957600" y="1480320"/>
            <a:ext cx="10624680" cy="4443480"/>
          </a:xfrm>
          <a:prstGeom prst="rect">
            <a:avLst/>
          </a:prstGeom>
          <a:noFill/>
          <a:ln w="0">
            <a:noFill/>
          </a:ln>
        </p:spPr>
        <p:txBody>
          <a:bodyPr lIns="90000" rIns="90000" tIns="45000" bIns="45000" anchor="t">
            <a:noAutofit/>
          </a:bodyPr>
          <a:p>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"filterId"</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"ssBool2"</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"filterName"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"Unsigned"</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"ssBool2_1"</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"value"</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"true"</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000096"/>
                </a:solidFill>
                <a:latin typeface="Arial"/>
                <a:ea typeface="AR PL SungtiL GB"/>
              </a:rPr>
              <a:t>"docs"</a:t>
            </a:r>
            <a:r>
              <a:rPr b="0" lang="en-CA" sz="1800" spc="-1" strike="noStrike">
                <a:solidFill>
                  <a:srgbClr val="640032"/>
                </a:solidFill>
                <a:latin typeface="Arial"/>
                <a:ea typeface="AR PL SungtiL GB"/>
              </a:rPr>
              <a:t>:</a:t>
            </a: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"poems/chambers_series/1867/pom_7594_the_husbands_request.html"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"poems/alltheyearround/1875/pom_4271_the_hourglass.html"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"poems/alltheyearround/1879/pom_4507_in_the_conservatory.html"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"poems/blackwoods/1843/pom_9963_jolly_father_joe.html"</a:t>
            </a:r>
            <a:r>
              <a:rPr b="0" lang="en-CA" sz="1800" spc="-1" strike="noStrike">
                <a:solidFill>
                  <a:srgbClr val="640032"/>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993300"/>
                </a:solidFill>
                <a:latin typeface="Arial"/>
                <a:ea typeface="AR PL SungtiL GB"/>
              </a:rPr>
              <a:t>"poems/blackwoods/1829/pom_10314_the_watchmans_lament.html"</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000000"/>
                </a:solidFill>
                <a:latin typeface="Arial"/>
                <a:ea typeface="AR PL SungtiL GB"/>
              </a:rPr>
              <a:t>  </a:t>
            </a:r>
            <a:r>
              <a:rPr b="0" lang="en-CA" sz="1800" spc="-1" strike="noStrike">
                <a:solidFill>
                  <a:srgbClr val="282828"/>
                </a:solidFill>
                <a:latin typeface="Arial"/>
                <a:ea typeface="AR PL SungtiL GB"/>
              </a:rPr>
              <a:t>}</a:t>
            </a:r>
            <a:br>
              <a:rPr sz="1800"/>
            </a:br>
            <a:r>
              <a:rPr b="0" lang="en-CA" sz="1800" spc="-1" strike="noStrike">
                <a:solidFill>
                  <a:srgbClr val="282828"/>
                </a:solidFill>
                <a:latin typeface="Arial"/>
                <a:ea typeface="AR PL SungtiL GB"/>
              </a:rPr>
              <a:t>}</a:t>
            </a:r>
            <a:endParaRPr b="0" lang="en-CA" sz="18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
          <p:cNvSpPr>
            <a:spLocks noGrp="1"/>
          </p:cNvSpPr>
          <p:nvPr>
            <p:ph type="title"/>
          </p:nvPr>
        </p:nvSpPr>
        <p:spPr>
          <a:xfrm>
            <a:off x="609480" y="27324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On the website...</a:t>
            </a:r>
            <a:endParaRPr b="0" lang="en-US" sz="1800" spc="-1" strike="noStrike">
              <a:solidFill>
                <a:srgbClr val="000000"/>
              </a:solidFill>
              <a:latin typeface="Arial"/>
            </a:endParaRPr>
          </a:p>
        </p:txBody>
      </p:sp>
      <p:sp>
        <p:nvSpPr>
          <p:cNvPr id="1374" name="PlaceHolder 2"/>
          <p:cNvSpPr>
            <a:spLocks noGrp="1"/>
          </p:cNvSpPr>
          <p:nvPr>
            <p:ph/>
          </p:nvPr>
        </p:nvSpPr>
        <p:spPr>
          <a:xfrm>
            <a:off x="609480" y="1604520"/>
            <a:ext cx="653148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...of the thousands of JSON files...</a:t>
            </a:r>
            <a:endParaRPr b="0" lang="en-US" sz="2800" spc="-1" strike="noStrike">
              <a:solidFill>
                <a:srgbClr val="000000"/>
              </a:solidFill>
              <a:latin typeface="Arial"/>
            </a:endParaRPr>
          </a:p>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...the search page JS retrieves only the ones it needs for the search you do: </a:t>
            </a:r>
            <a:endParaRPr b="0" lang="en-US" sz="2800" spc="-1" strike="noStrike">
              <a:solidFill>
                <a:srgbClr val="000000"/>
              </a:solidFill>
              <a:latin typeface="Arial"/>
            </a:endParaRPr>
          </a:p>
        </p:txBody>
      </p:sp>
      <p:pic>
        <p:nvPicPr>
          <p:cNvPr id="1375" name="" descr=""/>
          <p:cNvPicPr/>
          <p:nvPr/>
        </p:nvPicPr>
        <p:blipFill>
          <a:blip r:embed="rId1"/>
          <a:stretch/>
        </p:blipFill>
        <p:spPr>
          <a:xfrm>
            <a:off x="7904160" y="1665000"/>
            <a:ext cx="3068640" cy="434376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6" name="" descr=""/>
          <p:cNvPicPr/>
          <p:nvPr/>
        </p:nvPicPr>
        <p:blipFill>
          <a:blip r:embed="rId1"/>
          <a:stretch/>
        </p:blipFill>
        <p:spPr>
          <a:xfrm>
            <a:off x="1376280" y="119520"/>
            <a:ext cx="9439200" cy="667692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7" name="" descr=""/>
          <p:cNvPicPr/>
          <p:nvPr/>
        </p:nvPicPr>
        <p:blipFill>
          <a:blip r:embed="rId1"/>
          <a:stretch/>
        </p:blipFill>
        <p:spPr>
          <a:xfrm>
            <a:off x="1376280" y="119520"/>
            <a:ext cx="9439200" cy="667692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8" name="" descr=""/>
          <p:cNvPicPr/>
          <p:nvPr/>
        </p:nvPicPr>
        <p:blipFill>
          <a:blip r:embed="rId1"/>
          <a:stretch/>
        </p:blipFill>
        <p:spPr>
          <a:xfrm>
            <a:off x="1376280" y="119520"/>
            <a:ext cx="9439200" cy="6676920"/>
          </a:xfrm>
          <a:prstGeom prst="rect">
            <a:avLst/>
          </a:prstGeom>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9" name="" descr=""/>
          <p:cNvPicPr/>
          <p:nvPr/>
        </p:nvPicPr>
        <p:blipFill>
          <a:blip r:embed="rId1"/>
          <a:stretch/>
        </p:blipFill>
        <p:spPr>
          <a:xfrm>
            <a:off x="1376280" y="119520"/>
            <a:ext cx="9439200" cy="6676920"/>
          </a:xfrm>
          <a:prstGeom prst="rect">
            <a:avLst/>
          </a:prstGeom>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0" name="" descr=""/>
          <p:cNvPicPr/>
          <p:nvPr/>
        </p:nvPicPr>
        <p:blipFill>
          <a:blip r:embed="rId1"/>
          <a:stretch/>
        </p:blipFill>
        <p:spPr>
          <a:xfrm>
            <a:off x="1376280" y="119520"/>
            <a:ext cx="9439200" cy="667692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1" name="" descr=""/>
          <p:cNvPicPr/>
          <p:nvPr/>
        </p:nvPicPr>
        <p:blipFill>
          <a:blip r:embed="rId1"/>
          <a:stretch/>
        </p:blipFill>
        <p:spPr>
          <a:xfrm>
            <a:off x="1376280" y="119520"/>
            <a:ext cx="9439200" cy="667692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2" name="" descr=""/>
          <p:cNvPicPr/>
          <p:nvPr/>
        </p:nvPicPr>
        <p:blipFill>
          <a:blip r:embed="rId1"/>
          <a:stretch/>
        </p:blipFill>
        <p:spPr>
          <a:xfrm>
            <a:off x="678240" y="1674000"/>
            <a:ext cx="10842840" cy="350136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type="title"/>
          </p:nvPr>
        </p:nvSpPr>
        <p:spPr>
          <a:xfrm>
            <a:off x="783720" y="3823920"/>
            <a:ext cx="10644840" cy="1041840"/>
          </a:xfrm>
          <a:prstGeom prst="rect">
            <a:avLst/>
          </a:prstGeom>
          <a:noFill/>
          <a:ln w="0">
            <a:noFill/>
          </a:ln>
        </p:spPr>
        <p:txBody>
          <a:bodyPr lIns="90000" rIns="90000" tIns="45000" bIns="45000" anchor="ctr">
            <a:noAutofit/>
          </a:bodyPr>
          <a:p>
            <a:pPr algn="ctr">
              <a:lnSpc>
                <a:spcPct val="90000"/>
              </a:lnSpc>
              <a:buNone/>
            </a:pPr>
            <a:r>
              <a:rPr b="0" lang="en-US" sz="3200" spc="-1" strike="noStrike">
                <a:solidFill>
                  <a:srgbClr val="ffffff"/>
                </a:solidFill>
                <a:latin typeface="Arial"/>
                <a:ea typeface="Roboto Medium"/>
              </a:rPr>
              <a:t>Section Slide Title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8" name="Picture 1260" descr=""/>
          <p:cNvPicPr/>
          <p:nvPr/>
        </p:nvPicPr>
        <p:blipFill>
          <a:blip r:embed="rId1"/>
          <a:stretch/>
        </p:blipFill>
        <p:spPr>
          <a:xfrm>
            <a:off x="2592000" y="0"/>
            <a:ext cx="8611200" cy="6416280"/>
          </a:xfrm>
          <a:prstGeom prst="rect">
            <a:avLst/>
          </a:prstGeom>
          <a:ln w="0">
            <a:noFill/>
          </a:ln>
        </p:spPr>
      </p:pic>
      <p:sp>
        <p:nvSpPr>
          <p:cNvPr id="2" name="PlaceHolder 1"/>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type="title"/>
          </p:nvPr>
        </p:nvSpPr>
        <p:spPr>
          <a:xfrm>
            <a:off x="783720" y="3823920"/>
            <a:ext cx="106448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5" name="PlaceHolder 1"/>
          <p:cNvSpPr>
            <a:spLocks noGrp="1"/>
          </p:cNvSpPr>
          <p:nvPr>
            <p:ph type="title"/>
          </p:nvPr>
        </p:nvSpPr>
        <p:spPr>
          <a:xfrm>
            <a:off x="783720" y="3823920"/>
            <a:ext cx="106448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PlaceHolder 1"/>
          <p:cNvSpPr>
            <a:spLocks noGrp="1"/>
          </p:cNvSpPr>
          <p:nvPr>
            <p:ph type="title"/>
          </p:nvPr>
        </p:nvSpPr>
        <p:spPr>
          <a:xfrm>
            <a:off x="783720" y="3823920"/>
            <a:ext cx="106448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p:nvPr>
        </p:nvSpPr>
        <p:spPr>
          <a:xfrm>
            <a:off x="284760" y="1487520"/>
            <a:ext cx="505620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1388" name="PlaceHolder 2"/>
          <p:cNvSpPr>
            <a:spLocks noGrp="1"/>
          </p:cNvSpPr>
          <p:nvPr>
            <p:ph type="title"/>
          </p:nvPr>
        </p:nvSpPr>
        <p:spPr>
          <a:xfrm>
            <a:off x="313920" y="293760"/>
            <a:ext cx="52034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389" name="PlaceHolder 3"/>
          <p:cNvSpPr>
            <a:spLocks noGrp="1"/>
          </p:cNvSpPr>
          <p:nvPr>
            <p:ph/>
          </p:nvPr>
        </p:nvSpPr>
        <p:spPr>
          <a:xfrm>
            <a:off x="6005160" y="1059120"/>
            <a:ext cx="603288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PlaceHolder 1"/>
          <p:cNvSpPr>
            <a:spLocks noGrp="1"/>
          </p:cNvSpPr>
          <p:nvPr>
            <p:ph/>
          </p:nvPr>
        </p:nvSpPr>
        <p:spPr>
          <a:xfrm>
            <a:off x="284760" y="1487520"/>
            <a:ext cx="505620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1391" name="PlaceHolder 2"/>
          <p:cNvSpPr>
            <a:spLocks noGrp="1"/>
          </p:cNvSpPr>
          <p:nvPr>
            <p:ph type="title"/>
          </p:nvPr>
        </p:nvSpPr>
        <p:spPr>
          <a:xfrm>
            <a:off x="313920" y="293760"/>
            <a:ext cx="52034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4" name="PlaceHolder 3"/>
          <p:cNvSpPr>
            <a:spLocks noGrp="1"/>
          </p:cNvSpPr>
          <p:nvPr>
            <p:ph type="ftr" idx="15"/>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2" name="PlaceHolder 1"/>
          <p:cNvSpPr>
            <a:spLocks noGrp="1"/>
          </p:cNvSpPr>
          <p:nvPr>
            <p:ph/>
          </p:nvPr>
        </p:nvSpPr>
        <p:spPr>
          <a:xfrm>
            <a:off x="284760" y="1487520"/>
            <a:ext cx="505620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1393" name="PlaceHolder 2"/>
          <p:cNvSpPr>
            <a:spLocks noGrp="1"/>
          </p:cNvSpPr>
          <p:nvPr>
            <p:ph type="title"/>
          </p:nvPr>
        </p:nvSpPr>
        <p:spPr>
          <a:xfrm>
            <a:off x="313920" y="293760"/>
            <a:ext cx="52034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394" name="PlaceHolder 3"/>
          <p:cNvSpPr>
            <a:spLocks noGrp="1"/>
          </p:cNvSpPr>
          <p:nvPr>
            <p:ph/>
          </p:nvPr>
        </p:nvSpPr>
        <p:spPr>
          <a:xfrm>
            <a:off x="6005160" y="1059120"/>
            <a:ext cx="603288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PlaceHolder 1"/>
          <p:cNvSpPr>
            <a:spLocks noGrp="1"/>
          </p:cNvSpPr>
          <p:nvPr>
            <p:ph/>
          </p:nvPr>
        </p:nvSpPr>
        <p:spPr>
          <a:xfrm>
            <a:off x="284760" y="1487520"/>
            <a:ext cx="505620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1396" name="PlaceHolder 2"/>
          <p:cNvSpPr>
            <a:spLocks noGrp="1"/>
          </p:cNvSpPr>
          <p:nvPr>
            <p:ph type="title"/>
          </p:nvPr>
        </p:nvSpPr>
        <p:spPr>
          <a:xfrm>
            <a:off x="313920" y="293760"/>
            <a:ext cx="52034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4" name="PlaceHolder 3"/>
          <p:cNvSpPr>
            <a:spLocks noGrp="1"/>
          </p:cNvSpPr>
          <p:nvPr>
            <p:ph type="ftr" idx="17"/>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p:nvPr>
        </p:nvSpPr>
        <p:spPr>
          <a:xfrm>
            <a:off x="284760" y="1487520"/>
            <a:ext cx="505620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1398" name="PlaceHolder 2"/>
          <p:cNvSpPr>
            <a:spLocks noGrp="1"/>
          </p:cNvSpPr>
          <p:nvPr>
            <p:ph type="title"/>
          </p:nvPr>
        </p:nvSpPr>
        <p:spPr>
          <a:xfrm>
            <a:off x="313920" y="293760"/>
            <a:ext cx="52034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399" name="PlaceHolder 3"/>
          <p:cNvSpPr>
            <a:spLocks noGrp="1"/>
          </p:cNvSpPr>
          <p:nvPr>
            <p:ph/>
          </p:nvPr>
        </p:nvSpPr>
        <p:spPr>
          <a:xfrm>
            <a:off x="6005160" y="1059120"/>
            <a:ext cx="603288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8"/>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0" name="PlaceHolder 1"/>
          <p:cNvSpPr>
            <a:spLocks noGrp="1"/>
          </p:cNvSpPr>
          <p:nvPr>
            <p:ph/>
          </p:nvPr>
        </p:nvSpPr>
        <p:spPr>
          <a:xfrm>
            <a:off x="284760" y="1487520"/>
            <a:ext cx="505620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1401" name="PlaceHolder 2"/>
          <p:cNvSpPr>
            <a:spLocks noGrp="1"/>
          </p:cNvSpPr>
          <p:nvPr>
            <p:ph type="title"/>
          </p:nvPr>
        </p:nvSpPr>
        <p:spPr>
          <a:xfrm>
            <a:off x="313920" y="293760"/>
            <a:ext cx="52034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4" name="PlaceHolder 3"/>
          <p:cNvSpPr>
            <a:spLocks noGrp="1"/>
          </p:cNvSpPr>
          <p:nvPr>
            <p:ph type="ftr" idx="19"/>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p:nvPr>
        </p:nvSpPr>
        <p:spPr>
          <a:xfrm>
            <a:off x="284760" y="1487520"/>
            <a:ext cx="505620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1403" name="PlaceHolder 2"/>
          <p:cNvSpPr>
            <a:spLocks noGrp="1"/>
          </p:cNvSpPr>
          <p:nvPr>
            <p:ph type="title"/>
          </p:nvPr>
        </p:nvSpPr>
        <p:spPr>
          <a:xfrm>
            <a:off x="313920" y="293760"/>
            <a:ext cx="52034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1404" name="PlaceHolder 3"/>
          <p:cNvSpPr>
            <a:spLocks noGrp="1"/>
          </p:cNvSpPr>
          <p:nvPr>
            <p:ph/>
          </p:nvPr>
        </p:nvSpPr>
        <p:spPr>
          <a:xfrm>
            <a:off x="6005160" y="1059120"/>
            <a:ext cx="603288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20"/>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9" name="PlaceHolder 1"/>
          <p:cNvSpPr>
            <a:spLocks noGrp="1"/>
          </p:cNvSpPr>
          <p:nvPr>
            <p:ph type="title"/>
          </p:nvPr>
        </p:nvSpPr>
        <p:spPr>
          <a:xfrm>
            <a:off x="428400" y="0"/>
            <a:ext cx="9450720" cy="104184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Apparent advantages of this sort of stack</a:t>
            </a:r>
            <a:endParaRPr b="0" lang="en-US" sz="3200" spc="-1" strike="noStrike">
              <a:solidFill>
                <a:srgbClr val="000000"/>
              </a:solidFill>
              <a:latin typeface="Arial"/>
            </a:endParaRPr>
          </a:p>
        </p:txBody>
      </p:sp>
      <p:sp>
        <p:nvSpPr>
          <p:cNvPr id="1260" name="PlaceHolder 2"/>
          <p:cNvSpPr>
            <a:spLocks noGrp="1"/>
          </p:cNvSpPr>
          <p:nvPr>
            <p:ph/>
          </p:nvPr>
        </p:nvSpPr>
        <p:spPr>
          <a:xfrm>
            <a:off x="447840" y="1980000"/>
            <a:ext cx="10175760" cy="3400560"/>
          </a:xfrm>
          <a:prstGeom prst="rect">
            <a:avLst/>
          </a:prstGeom>
          <a:noFill/>
          <a:ln w="0">
            <a:noFill/>
          </a:ln>
        </p:spPr>
        <p:txBody>
          <a:bodyPr lIns="90000" rIns="90000" tIns="45000" bIns="45000" anchor="t">
            <a:noAutofit/>
          </a:bodyPr>
          <a:p>
            <a:pPr marL="228600" indent="-228600">
              <a:lnSpc>
                <a:spcPct val="90000"/>
              </a:lnSpc>
              <a:spcBef>
                <a:spcPts val="1001"/>
              </a:spcBef>
              <a:buClr>
                <a:srgbClr val="004c65"/>
              </a:buClr>
              <a:buFont typeface="Arial"/>
              <a:buChar char="•"/>
            </a:pPr>
            <a:r>
              <a:rPr b="0" lang="en-US" sz="2400" spc="-1" strike="noStrike">
                <a:solidFill>
                  <a:srgbClr val="004c65"/>
                </a:solidFill>
                <a:latin typeface="Arial"/>
                <a:ea typeface="Roboto"/>
              </a:rPr>
              <a:t>​</a:t>
            </a:r>
            <a:r>
              <a:rPr b="0" lang="en-US" sz="2400" spc="-1" strike="noStrike">
                <a:solidFill>
                  <a:srgbClr val="000000"/>
                </a:solidFill>
                <a:latin typeface="Arial"/>
                <a:ea typeface="Roboto"/>
              </a:rPr>
              <a:t>Changes to output rendering propagate instantly to the whole collection.</a:t>
            </a:r>
            <a:endParaRPr b="0" lang="en-US" sz="2400" spc="-1" strike="noStrike">
              <a:solidFill>
                <a:srgbClr val="000000"/>
              </a:solidFill>
              <a:latin typeface="Arial"/>
            </a:endParaRPr>
          </a:p>
          <a:p>
            <a:pPr marL="228600" indent="-228600">
              <a:lnSpc>
                <a:spcPct val="90000"/>
              </a:lnSpc>
              <a:spcBef>
                <a:spcPts val="1001"/>
              </a:spcBef>
              <a:buClr>
                <a:srgbClr val="004c65"/>
              </a:buClr>
              <a:buFont typeface="Arial"/>
              <a:buChar char="•"/>
            </a:pPr>
            <a:r>
              <a:rPr b="0" lang="en-US" sz="2400" spc="-1" strike="noStrike">
                <a:solidFill>
                  <a:srgbClr val="000000"/>
                </a:solidFill>
                <a:latin typeface="Arial"/>
                <a:ea typeface="Roboto"/>
              </a:rPr>
              <a:t>Individual documents can be published as soon as they’re ready (“rolling publication”).</a:t>
            </a:r>
            <a:endParaRPr b="0" lang="en-US" sz="2400" spc="-1" strike="noStrike">
              <a:solidFill>
                <a:srgbClr val="000000"/>
              </a:solidFill>
              <a:latin typeface="Arial"/>
            </a:endParaRPr>
          </a:p>
        </p:txBody>
      </p:sp>
      <p:sp>
        <p:nvSpPr>
          <p:cNvPr id="4" name="PlaceHolder 3"/>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p:nvPr>
        </p:nvSpPr>
        <p:spPr>
          <a:xfrm>
            <a:off x="284760" y="1487520"/>
            <a:ext cx="5056200" cy="4349880"/>
          </a:xfrm>
          <a:prstGeom prst="rect">
            <a:avLst/>
          </a:prstGeom>
          <a:noFill/>
          <a:ln w="0">
            <a:noFill/>
          </a:ln>
        </p:spPr>
        <p:txBody>
          <a:bodyPr lIns="90000" rIns="90000" tIns="45000" bIns="45000" anchor="t">
            <a:noAutofit/>
          </a:bodyPr>
          <a:p>
            <a:pPr>
              <a:lnSpc>
                <a:spcPct val="90000"/>
              </a:lnSpc>
              <a:spcBef>
                <a:spcPts val="1417"/>
              </a:spcBef>
              <a:buNone/>
            </a:pPr>
            <a:endParaRPr b="0" lang="en-US" sz="2800" spc="-1" strike="noStrike">
              <a:solidFill>
                <a:srgbClr val="000000"/>
              </a:solidFill>
              <a:latin typeface="Arial"/>
            </a:endParaRPr>
          </a:p>
        </p:txBody>
      </p:sp>
      <p:sp>
        <p:nvSpPr>
          <p:cNvPr id="1406" name="PlaceHolder 2"/>
          <p:cNvSpPr>
            <a:spLocks noGrp="1"/>
          </p:cNvSpPr>
          <p:nvPr>
            <p:ph type="title"/>
          </p:nvPr>
        </p:nvSpPr>
        <p:spPr>
          <a:xfrm>
            <a:off x="313920" y="293760"/>
            <a:ext cx="520344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4" name="PlaceHolder 3"/>
          <p:cNvSpPr>
            <a:spLocks noGrp="1"/>
          </p:cNvSpPr>
          <p:nvPr>
            <p:ph type="ftr" idx="21"/>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PlaceHolder 1"/>
          <p:cNvSpPr>
            <a:spLocks noGrp="1"/>
          </p:cNvSpPr>
          <p:nvPr>
            <p:ph type="title"/>
          </p:nvPr>
        </p:nvSpPr>
        <p:spPr>
          <a:xfrm>
            <a:off x="580680" y="152280"/>
            <a:ext cx="945072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ftr" idx="2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PlaceHolder 1"/>
          <p:cNvSpPr>
            <a:spLocks noGrp="1"/>
          </p:cNvSpPr>
          <p:nvPr>
            <p:ph type="title"/>
          </p:nvPr>
        </p:nvSpPr>
        <p:spPr>
          <a:xfrm>
            <a:off x="580680" y="152280"/>
            <a:ext cx="945072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ftr" idx="2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title"/>
          </p:nvPr>
        </p:nvSpPr>
        <p:spPr>
          <a:xfrm>
            <a:off x="580680" y="152280"/>
            <a:ext cx="945072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ftr" idx="2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PlaceHolder 1"/>
          <p:cNvSpPr>
            <a:spLocks noGrp="1"/>
          </p:cNvSpPr>
          <p:nvPr>
            <p:ph type="title"/>
          </p:nvPr>
        </p:nvSpPr>
        <p:spPr>
          <a:xfrm>
            <a:off x="580680" y="152280"/>
            <a:ext cx="945072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ftr" idx="28"/>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title"/>
          </p:nvPr>
        </p:nvSpPr>
        <p:spPr>
          <a:xfrm>
            <a:off x="580680" y="152280"/>
            <a:ext cx="945072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ftr" idx="30"/>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2" name="PlaceHolder 1"/>
          <p:cNvSpPr>
            <a:spLocks noGrp="1"/>
          </p:cNvSpPr>
          <p:nvPr>
            <p:ph type="title"/>
          </p:nvPr>
        </p:nvSpPr>
        <p:spPr>
          <a:xfrm>
            <a:off x="580680" y="152280"/>
            <a:ext cx="9450720" cy="1041840"/>
          </a:xfrm>
          <a:prstGeom prst="rect">
            <a:avLst/>
          </a:prstGeom>
          <a:noFill/>
          <a:ln w="0">
            <a:noFill/>
          </a:ln>
        </p:spPr>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ftr" idx="32"/>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title"/>
          </p:nvPr>
        </p:nvSpPr>
        <p:spPr>
          <a:xfrm>
            <a:off x="428400" y="0"/>
            <a:ext cx="9450720" cy="10418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414" name="PlaceHolder 2"/>
          <p:cNvSpPr>
            <a:spLocks noGrp="1"/>
          </p:cNvSpPr>
          <p:nvPr>
            <p:ph/>
          </p:nvPr>
        </p:nvSpPr>
        <p:spPr>
          <a:xfrm>
            <a:off x="921960" y="1490760"/>
            <a:ext cx="4975200" cy="4349880"/>
          </a:xfrm>
          <a:prstGeom prst="rect">
            <a:avLst/>
          </a:prstGeom>
          <a:noFill/>
          <a:ln w="0">
            <a:noFill/>
          </a:ln>
        </p:spPr>
        <p:txBody>
          <a:bodyPr lIns="0" rIns="0" tIns="0" bIns="0" anchor="t">
            <a:noAutofit/>
          </a:bodyPr>
          <a:p>
            <a:pPr>
              <a:lnSpc>
                <a:spcPct val="90000"/>
              </a:lnSpc>
              <a:spcBef>
                <a:spcPts val="1417"/>
              </a:spcBef>
              <a:buNone/>
            </a:pPr>
            <a:endParaRPr b="0" lang="en-US" sz="2800" spc="-1" strike="noStrike">
              <a:solidFill>
                <a:srgbClr val="000000"/>
              </a:solidFill>
              <a:latin typeface="Arial"/>
            </a:endParaRPr>
          </a:p>
        </p:txBody>
      </p:sp>
      <p:sp>
        <p:nvSpPr>
          <p:cNvPr id="1415" name="PlaceHolder 3"/>
          <p:cNvSpPr>
            <a:spLocks noGrp="1"/>
          </p:cNvSpPr>
          <p:nvPr>
            <p:ph/>
          </p:nvPr>
        </p:nvSpPr>
        <p:spPr>
          <a:xfrm>
            <a:off x="6121080" y="1490760"/>
            <a:ext cx="5056200" cy="4349880"/>
          </a:xfrm>
          <a:prstGeom prst="rect">
            <a:avLst/>
          </a:prstGeom>
          <a:noFill/>
          <a:ln w="0">
            <a:noFill/>
          </a:ln>
        </p:spPr>
        <p:txBody>
          <a:bodyPr lIns="0" rIns="0" tIns="0" bIns="0" anchor="t">
            <a:no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3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6" name="PlaceHolder 1"/>
          <p:cNvSpPr>
            <a:spLocks noGrp="1"/>
          </p:cNvSpPr>
          <p:nvPr>
            <p:ph type="title"/>
          </p:nvPr>
        </p:nvSpPr>
        <p:spPr>
          <a:xfrm>
            <a:off x="428400" y="0"/>
            <a:ext cx="9450720" cy="104184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36"/>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 name="PlaceHolder 1"/>
          <p:cNvSpPr>
            <a:spLocks noGrp="1"/>
          </p:cNvSpPr>
          <p:nvPr>
            <p:ph type="ftr" idx="38"/>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PlaceHolder 1"/>
          <p:cNvSpPr>
            <a:spLocks noGrp="1"/>
          </p:cNvSpPr>
          <p:nvPr>
            <p:ph type="title"/>
          </p:nvPr>
        </p:nvSpPr>
        <p:spPr>
          <a:xfrm>
            <a:off x="428400" y="0"/>
            <a:ext cx="9450720" cy="1041840"/>
          </a:xfrm>
          <a:prstGeom prst="rect">
            <a:avLst/>
          </a:prstGeom>
          <a:noFill/>
          <a:ln w="0">
            <a:noFill/>
          </a:ln>
        </p:spPr>
        <p:txBody>
          <a:bodyPr lIns="90000" rIns="90000" tIns="45000" bIns="45000" anchor="ctr">
            <a:noAutofit/>
          </a:bodyPr>
          <a:p>
            <a:pPr>
              <a:lnSpc>
                <a:spcPct val="90000"/>
              </a:lnSpc>
              <a:buNone/>
            </a:pPr>
            <a:r>
              <a:rPr b="0" lang="en-US" sz="3200" spc="-1" strike="noStrike">
                <a:solidFill>
                  <a:srgbClr val="004c65"/>
                </a:solidFill>
                <a:latin typeface="Arial"/>
                <a:ea typeface="Roboto Medium"/>
              </a:rPr>
              <a:t>BUT: Horrible technical debt</a:t>
            </a:r>
            <a:endParaRPr b="0" lang="en-US" sz="3200" spc="-1" strike="noStrike">
              <a:solidFill>
                <a:srgbClr val="000000"/>
              </a:solidFill>
              <a:latin typeface="Arial"/>
            </a:endParaRPr>
          </a:p>
        </p:txBody>
      </p:sp>
      <p:pic>
        <p:nvPicPr>
          <p:cNvPr id="1262" name="Picture 1264" descr=""/>
          <p:cNvPicPr/>
          <p:nvPr/>
        </p:nvPicPr>
        <p:blipFill>
          <a:blip r:embed="rId1"/>
          <a:stretch/>
        </p:blipFill>
        <p:spPr>
          <a:xfrm>
            <a:off x="5220000" y="1080360"/>
            <a:ext cx="5039280" cy="5039280"/>
          </a:xfrm>
          <a:prstGeom prst="rect">
            <a:avLst/>
          </a:prstGeom>
          <a:ln w="0">
            <a:noFill/>
          </a:ln>
        </p:spPr>
      </p:pic>
      <p:sp>
        <p:nvSpPr>
          <p:cNvPr id="3" name="PlaceHolder 2"/>
          <p:cNvSpPr>
            <a:spLocks noGrp="1"/>
          </p:cNvSpPr>
          <p:nvPr>
            <p:ph type="ftr" idx="4"/>
          </p:nvPr>
        </p:nvSpPr>
        <p:spPr/>
        <p:txBody>
          <a:bodyPr/>
          <a:p>
            <a:r>
              <a:t>Eliminating technical debt in DH projects</a:t>
            </a: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4c65"/>
      </a:dk2>
      <a:lt2>
        <a:srgbClr val="e7e6e6"/>
      </a:lt2>
      <a:accent1>
        <a:srgbClr val="a1d72a"/>
      </a:accent1>
      <a:accent2>
        <a:srgbClr val="fc7b30"/>
      </a:accent2>
      <a:accent3>
        <a:srgbClr val="7415a7"/>
      </a:accent3>
      <a:accent4>
        <a:srgbClr val="f8b62b"/>
      </a:accent4>
      <a:accent5>
        <a:srgbClr val="3095fb"/>
      </a:accent5>
      <a:accent6>
        <a:srgbClr val="207792"/>
      </a:accent6>
      <a:hlink>
        <a:srgbClr val="3395b9"/>
      </a:hlink>
      <a:folHlink>
        <a:srgbClr val="2077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123</TotalTime>
  <Application>LibreOffice/7.3.7.2$Linux_X86_64 LibreOffice_project/30$Build-2</Application>
  <AppVersion>15.0000</AppVersion>
  <Words>1982</Words>
  <Paragraphs>222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2024-01-18T13:49:41Z</dcterms:created>
  <dc:creator>Dan Smith</dc:creator>
  <dc:description/>
  <dc:language>en-CA</dc:language>
  <cp:lastModifiedBy/>
  <dcterms:modified xsi:type="dcterms:W3CDTF">2024-03-14T15:09:08Z</dcterms:modified>
  <cp:revision>20</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vt:i4>
  </property>
  <property fmtid="{D5CDD505-2E9C-101B-9397-08002B2CF9AE}" pid="3" name="PresentationFormat">
    <vt:lpwstr>Widescreen</vt:lpwstr>
  </property>
  <property fmtid="{D5CDD505-2E9C-101B-9397-08002B2CF9AE}" pid="4" name="Slides">
    <vt:i4>68</vt:i4>
  </property>
</Properties>
</file>